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 lvl="0"/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878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339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958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3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73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36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lvl="0"/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702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E3941E0-EB09-4BCB-94C6-9283ED47666D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3CDE14-7B02-4C31-860E-857B22831A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22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2C67B05-FB84-4C37-BC43-01DC44F72422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EB6DF-542C-4EA5-8851-413F11088F5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530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 lvl="0"/>
            <a:endParaRPr lang="et-EE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87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E8B1817-E9A5-4825-BE0E-C54C70E6AE47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441165-4485-4023-A709-DC5EA26E60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551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3CB4E24-EBF9-4607-92AA-5253D2D78B28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DC9C4F-727F-4078-9A55-4AAECB56A23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427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71B33E0-7EFC-484D-962D-54FCAE4CA271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F747E1-12E7-446A-94CF-05FCAD700DA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80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20086C-F6C6-4C05-99E3-8F0A39DD745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612D59-5DE5-4E93-A94F-96856377EA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10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14CF97-834E-442D-B3FB-06690F63E630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8D9086-292E-4F48-A951-F458589B246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1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730FAEB-4426-4F3A-A6C4-F2D10311E371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20199-6D69-4B0D-A67F-D5F3112A560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00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A6FF104-6AD4-4348-B796-F8A7DF7DF7D8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DAECA0-6C7B-41D4-944E-2843D210BC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835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10990747-159D-470B-AB87-C2DCA8C4850C}" type="datetime1">
              <a:rPr lang="et-EE" smtClean="0"/>
              <a:pPr lvl="0"/>
              <a:t>3.02.2015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9EDAACB-2B05-49C0-89A0-76CB7B48A36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8087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-7YQXusDR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qBsRtciX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WNY7WsFOw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cwgGJaNlGK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98Ra2q1ZqU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3MTYNe8mM" TargetMode="External"/><Relationship Id="rId2" Type="http://schemas.openxmlformats.org/officeDocument/2006/relationships/hyperlink" Target="https://www.youtube.com/watch?v=WFpBRfLtb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ItglvTiL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ZHZZKwrYm4g&amp;index=8&amp;list=PLcOi5FOMPNpPQ-RZB69bEliKnQHpr1o4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8854" y="0"/>
            <a:ext cx="91377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alkiri 1"/>
          <p:cNvSpPr txBox="1">
            <a:spLocks noGrp="1"/>
          </p:cNvSpPr>
          <p:nvPr>
            <p:ph type="ctrTitle"/>
          </p:nvPr>
        </p:nvSpPr>
        <p:spPr>
          <a:xfrm>
            <a:off x="663836" y="2924946"/>
            <a:ext cx="7772400" cy="2088224"/>
          </a:xfrm>
        </p:spPr>
        <p:txBody>
          <a:bodyPr/>
          <a:lstStyle/>
          <a:p>
            <a:pPr lvl="0"/>
            <a:r>
              <a:rPr lang="et-EE" sz="8000" b="1" cap="all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haroni" pitchFamily="2"/>
                <a:cs typeface="Aharoni" pitchFamily="2"/>
              </a:rPr>
              <a:t>Ainuraksed</a:t>
            </a:r>
          </a:p>
        </p:txBody>
      </p:sp>
      <p:sp>
        <p:nvSpPr>
          <p:cNvPr id="4" name="Alapealkiri 2"/>
          <p:cNvSpPr txBox="1">
            <a:spLocks noGrp="1"/>
          </p:cNvSpPr>
          <p:nvPr>
            <p:ph type="subTitle" idx="1"/>
          </p:nvPr>
        </p:nvSpPr>
        <p:spPr>
          <a:xfrm>
            <a:off x="1349636" y="4869161"/>
            <a:ext cx="6400800" cy="1273695"/>
          </a:xfrm>
        </p:spPr>
        <p:txBody>
          <a:bodyPr/>
          <a:lstStyle/>
          <a:p>
            <a:pPr lvl="0"/>
            <a:r>
              <a:rPr lang="et-EE" sz="3600" b="1" cap="small">
                <a:solidFill>
                  <a:srgbClr val="000000"/>
                </a:solidFill>
              </a:rPr>
              <a:t>MIKROSKOOPILINE MAAILM</a:t>
            </a:r>
          </a:p>
          <a:p>
            <a:pPr lvl="0"/>
            <a:r>
              <a:rPr lang="et-EE" sz="1800" b="1" cap="small">
                <a:solidFill>
                  <a:srgbClr val="000000"/>
                </a:solidFill>
              </a:rPr>
              <a:t>YouTube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2696" y="366260"/>
            <a:ext cx="7429499" cy="1478570"/>
          </a:xfrm>
        </p:spPr>
        <p:txBody>
          <a:bodyPr/>
          <a:lstStyle/>
          <a:p>
            <a:pPr lvl="0" algn="l"/>
            <a:r>
              <a:rPr lang="et-EE" b="1" dirty="0">
                <a:solidFill>
                  <a:srgbClr val="FF0000"/>
                </a:solidFill>
              </a:rPr>
              <a:t>Ainuraksed</a:t>
            </a:r>
            <a:r>
              <a:rPr lang="et-EE" dirty="0">
                <a:solidFill>
                  <a:srgbClr val="FF0000"/>
                </a:solidFill>
              </a:rPr>
              <a:t> ehk </a:t>
            </a:r>
            <a:r>
              <a:rPr lang="et-EE" b="1" dirty="0">
                <a:solidFill>
                  <a:srgbClr val="FF0000"/>
                </a:solidFill>
              </a:rPr>
              <a:t>algloomad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564905"/>
            <a:ext cx="8229600" cy="2304256"/>
          </a:xfrm>
        </p:spPr>
        <p:txBody>
          <a:bodyPr>
            <a:normAutofit/>
          </a:bodyPr>
          <a:lstStyle/>
          <a:p>
            <a:pPr lvl="0"/>
            <a:r>
              <a:rPr lang="et-EE" sz="3200" dirty="0"/>
              <a:t>Enamik ainurakseid on mikroorganismid: nad on palja silmaga vaatamiseks liiga väikesed, kuid on hästi vaadeldavad mikroskoobi abil.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611559" y="1484784"/>
            <a:ext cx="8229600" cy="1224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51520" y="16551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400" b="0" i="0" u="none" strike="noStrike" kern="1200" cap="none" spc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Suurus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696" y="5541384"/>
            <a:ext cx="7169053" cy="584775"/>
          </a:xfrm>
          <a:prstGeom prst="rect">
            <a:avLst/>
          </a:prstGeom>
          <a:noFill/>
          <a:ln w="25402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One Drop of Water! Amazing High Definition Microscopy Video! </a:t>
            </a: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1080P!</a:t>
            </a:r>
            <a:r>
              <a:rPr lang="et-EE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	2.30</a:t>
            </a: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https://www.youtube.com/watch?v=i-7YQXusDR0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t-EE" dirty="0">
                <a:solidFill>
                  <a:srgbClr val="FFFF00"/>
                </a:solidFill>
              </a:rPr>
              <a:t>Liikumine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6009" y="1988840"/>
            <a:ext cx="8229600" cy="3096341"/>
          </a:xfrm>
        </p:spPr>
        <p:txBody>
          <a:bodyPr>
            <a:noAutofit/>
          </a:bodyPr>
          <a:lstStyle/>
          <a:p>
            <a:pPr lvl="0"/>
            <a:r>
              <a:rPr lang="et-EE" sz="3200" dirty="0"/>
              <a:t>Ainuraksed kulgevad kulendite, viburite või ripsmete abil</a:t>
            </a:r>
            <a:r>
              <a:rPr lang="et-EE" sz="3200" dirty="0" smtClean="0"/>
              <a:t>.</a:t>
            </a:r>
            <a:endParaRPr lang="et-EE" sz="3200" dirty="0"/>
          </a:p>
          <a:p>
            <a:pPr lvl="0"/>
            <a:r>
              <a:rPr lang="fi-FI" sz="3200" dirty="0" err="1"/>
              <a:t>Ripsloomad</a:t>
            </a:r>
            <a:r>
              <a:rPr lang="fi-FI" sz="3200" dirty="0"/>
              <a:t> </a:t>
            </a:r>
            <a:r>
              <a:rPr lang="fi-FI" sz="3200" dirty="0" err="1"/>
              <a:t>võivad</a:t>
            </a:r>
            <a:r>
              <a:rPr lang="fi-FI" sz="3200" dirty="0"/>
              <a:t> </a:t>
            </a:r>
            <a:r>
              <a:rPr lang="fi-FI" sz="3200" dirty="0" err="1"/>
              <a:t>liikuda</a:t>
            </a:r>
            <a:r>
              <a:rPr lang="fi-FI" sz="3200" dirty="0"/>
              <a:t> </a:t>
            </a:r>
            <a:r>
              <a:rPr lang="fi-FI" sz="3200" dirty="0" err="1"/>
              <a:t>kuni</a:t>
            </a:r>
            <a:r>
              <a:rPr lang="fi-FI" sz="3200" dirty="0"/>
              <a:t> 1 mm/s ja on </a:t>
            </a:r>
            <a:r>
              <a:rPr lang="fi-FI" sz="3200" dirty="0" err="1"/>
              <a:t>ühed</a:t>
            </a:r>
            <a:r>
              <a:rPr lang="fi-FI" sz="3200" dirty="0"/>
              <a:t> </a:t>
            </a:r>
            <a:r>
              <a:rPr lang="fi-FI" sz="3200" dirty="0" err="1"/>
              <a:t>kiireimad</a:t>
            </a:r>
            <a:r>
              <a:rPr lang="fi-FI" sz="3200" dirty="0"/>
              <a:t> </a:t>
            </a:r>
            <a:r>
              <a:rPr lang="fi-FI" sz="3200" dirty="0" err="1"/>
              <a:t>ainuraksed</a:t>
            </a:r>
            <a:r>
              <a:rPr lang="fi-FI" sz="3200" dirty="0"/>
              <a:t>.</a:t>
            </a:r>
            <a:endParaRPr lang="et-EE" sz="3200" dirty="0"/>
          </a:p>
        </p:txBody>
      </p:sp>
      <p:sp>
        <p:nvSpPr>
          <p:cNvPr id="4" name="Rectangle 4"/>
          <p:cNvSpPr/>
          <p:nvPr/>
        </p:nvSpPr>
        <p:spPr>
          <a:xfrm>
            <a:off x="899593" y="5517233"/>
            <a:ext cx="7272808" cy="584775"/>
          </a:xfrm>
          <a:prstGeom prst="rect">
            <a:avLst/>
          </a:prstGeom>
          <a:noFill/>
          <a:ln w="9528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Love in the Afternoon! Conjugation in Ciliated Protozoa! Extreme HD!</a:t>
            </a:r>
            <a:endParaRPr lang="et-EE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2"/>
              </a:rPr>
              <a:t>https://www.youtube.com/watch?v=TwqBsRtciX8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t-EE" dirty="0">
                <a:solidFill>
                  <a:srgbClr val="FFFF00"/>
                </a:solidFill>
              </a:rPr>
              <a:t>Eluviis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564901"/>
            <a:ext cx="8229600" cy="2016224"/>
          </a:xfrm>
        </p:spPr>
        <p:txBody>
          <a:bodyPr>
            <a:normAutofit/>
          </a:bodyPr>
          <a:lstStyle/>
          <a:p>
            <a:pPr lvl="0"/>
            <a:r>
              <a:rPr lang="et-EE" sz="3200" dirty="0"/>
              <a:t>Ainuraksed elavad vabalt</a:t>
            </a:r>
          </a:p>
          <a:p>
            <a:pPr lvl="0"/>
            <a:r>
              <a:rPr lang="et-EE" sz="3200" dirty="0"/>
              <a:t>või on loomade või taimede parasiidid.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9" y="5085179"/>
            <a:ext cx="7560844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/>
          </p:nvPr>
        </p:nvSpPr>
        <p:spPr>
          <a:xfrm>
            <a:off x="1187624" y="618518"/>
            <a:ext cx="7097935" cy="1478570"/>
          </a:xfrm>
        </p:spPr>
        <p:txBody>
          <a:bodyPr anchorCtr="0"/>
          <a:lstStyle/>
          <a:p>
            <a:pPr lvl="0" algn="l"/>
            <a:r>
              <a:rPr lang="et-EE" b="1" dirty="0">
                <a:solidFill>
                  <a:srgbClr val="FFFF00"/>
                </a:solidFill>
              </a:rPr>
              <a:t>Elu vees</a:t>
            </a:r>
          </a:p>
        </p:txBody>
      </p:sp>
      <p:sp>
        <p:nvSpPr>
          <p:cNvPr id="3" name="Sisu kohatäide 2"/>
          <p:cNvSpPr txBox="1">
            <a:spLocks noGrp="1"/>
          </p:cNvSpPr>
          <p:nvPr>
            <p:ph idx="1"/>
          </p:nvPr>
        </p:nvSpPr>
        <p:spPr>
          <a:xfrm>
            <a:off x="1331640" y="3933056"/>
            <a:ext cx="7355160" cy="244827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t-EE" sz="1800" dirty="0" err="1"/>
              <a:t>Life</a:t>
            </a:r>
            <a:r>
              <a:rPr lang="et-EE" sz="1800" dirty="0"/>
              <a:t> in </a:t>
            </a:r>
            <a:r>
              <a:rPr lang="et-EE" sz="1800" dirty="0" err="1"/>
              <a:t>Water</a:t>
            </a: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et-EE" sz="1800" dirty="0">
                <a:hlinkClick r:id="rId2"/>
              </a:rPr>
              <a:t>https://www.youtube.com/watch?v=cwgGJaNlGKM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et-EE" sz="1800" dirty="0"/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t-EE" sz="1800" dirty="0"/>
              <a:t>10 </a:t>
            </a:r>
            <a:r>
              <a:rPr lang="et-EE" sz="1800" dirty="0" err="1"/>
              <a:t>Microscopic</a:t>
            </a:r>
            <a:r>
              <a:rPr lang="et-EE" sz="1800" dirty="0"/>
              <a:t> </a:t>
            </a:r>
            <a:r>
              <a:rPr lang="et-EE" sz="1800" dirty="0" err="1"/>
              <a:t>Creatures</a:t>
            </a: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et-EE" sz="1800" dirty="0">
                <a:hlinkClick r:id="rId3"/>
              </a:rPr>
              <a:t>https://www.youtube.com/watch?v=ApWNY7WsFOw</a:t>
            </a:r>
            <a:endParaRPr lang="et-EE" sz="1800" dirty="0"/>
          </a:p>
          <a:p>
            <a:pPr lvl="0">
              <a:lnSpc>
                <a:spcPct val="80000"/>
              </a:lnSpc>
            </a:pPr>
            <a:r>
              <a:rPr lang="et-EE" sz="1800" dirty="0"/>
              <a:t> MicroscopicWorld1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t-EE" sz="1800" dirty="0">
                <a:hlinkClick r:id="rId4"/>
              </a:rPr>
              <a:t>https://www.youtube.com/watch?v=98Ra2q1ZqUU</a:t>
            </a: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et-EE" sz="2400" dirty="0"/>
          </a:p>
          <a:p>
            <a:pPr marL="0" lvl="0" indent="0">
              <a:lnSpc>
                <a:spcPct val="80000"/>
              </a:lnSpc>
              <a:spcBef>
                <a:spcPts val="700"/>
              </a:spcBef>
              <a:buNone/>
            </a:pPr>
            <a:endParaRPr lang="et-EE" sz="3000" dirty="0"/>
          </a:p>
          <a:p>
            <a:pPr lvl="0">
              <a:lnSpc>
                <a:spcPct val="80000"/>
              </a:lnSpc>
              <a:spcBef>
                <a:spcPts val="700"/>
              </a:spcBef>
            </a:pPr>
            <a:endParaRPr lang="et-EE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62645" y="763657"/>
            <a:ext cx="3126388" cy="20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02883" y="3229067"/>
            <a:ext cx="1682676" cy="118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01145" y="1972985"/>
            <a:ext cx="2765669" cy="165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/>
          </p:nvPr>
        </p:nvSpPr>
        <p:spPr>
          <a:xfrm>
            <a:off x="1043608" y="274640"/>
            <a:ext cx="7643192" cy="1498180"/>
          </a:xfrm>
        </p:spPr>
        <p:txBody>
          <a:bodyPr anchorCtr="0"/>
          <a:lstStyle/>
          <a:p>
            <a:pPr lvl="0" algn="l"/>
            <a:r>
              <a:rPr lang="et-EE" b="1" dirty="0">
                <a:solidFill>
                  <a:srgbClr val="FFFF00"/>
                </a:solidFill>
              </a:rPr>
              <a:t>Kingloom</a:t>
            </a:r>
          </a:p>
        </p:txBody>
      </p:sp>
      <p:sp>
        <p:nvSpPr>
          <p:cNvPr id="3" name="Sisu kohatäide 2"/>
          <p:cNvSpPr txBox="1">
            <a:spLocks noGrp="1"/>
          </p:cNvSpPr>
          <p:nvPr>
            <p:ph idx="1"/>
          </p:nvPr>
        </p:nvSpPr>
        <p:spPr>
          <a:xfrm>
            <a:off x="1331640" y="4627459"/>
            <a:ext cx="7355160" cy="168186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t-EE" sz="1800" dirty="0" err="1"/>
              <a:t>Paramecium</a:t>
            </a: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t-EE" sz="1800" dirty="0">
                <a:hlinkClick r:id="rId2"/>
              </a:rPr>
              <a:t>https://www.youtube.com/watch?v=WFpBRfLtbIo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et-EE" sz="18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t-EE" sz="1800" dirty="0" err="1"/>
              <a:t>How</a:t>
            </a:r>
            <a:r>
              <a:rPr lang="et-EE" sz="1800" dirty="0"/>
              <a:t> a </a:t>
            </a:r>
            <a:r>
              <a:rPr lang="et-EE" sz="1800" dirty="0" err="1"/>
              <a:t>Paramecium</a:t>
            </a:r>
            <a:r>
              <a:rPr lang="et-EE" sz="1800" dirty="0"/>
              <a:t> </a:t>
            </a:r>
            <a:r>
              <a:rPr lang="et-EE" sz="1800" dirty="0" err="1"/>
              <a:t>Eats</a:t>
            </a:r>
            <a:r>
              <a:rPr lang="et-EE" sz="1800" dirty="0"/>
              <a:t>!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t-EE" sz="1800" dirty="0">
                <a:hlinkClick r:id="rId3"/>
              </a:rPr>
              <a:t>https://www.youtube.com/watch?v=sn3MTYNe8mM</a:t>
            </a:r>
          </a:p>
        </p:txBody>
      </p:sp>
      <p:pic>
        <p:nvPicPr>
          <p:cNvPr id="4" name="Picture 5" descr="http://www.biomatefus.matefus.eu/kingloompi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43608" y="1772820"/>
            <a:ext cx="3718041" cy="25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36096" y="2646112"/>
            <a:ext cx="2998092" cy="198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76053" y="646142"/>
            <a:ext cx="2694727" cy="202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31418" y="620685"/>
            <a:ext cx="4130335" cy="3065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alkiri 1"/>
          <p:cNvSpPr txBox="1">
            <a:spLocks noGrp="1"/>
          </p:cNvSpPr>
          <p:nvPr>
            <p:ph type="title"/>
          </p:nvPr>
        </p:nvSpPr>
        <p:spPr>
          <a:xfrm>
            <a:off x="1043604" y="274640"/>
            <a:ext cx="7643196" cy="1858216"/>
          </a:xfrm>
        </p:spPr>
        <p:txBody>
          <a:bodyPr anchorCtr="0"/>
          <a:lstStyle/>
          <a:p>
            <a:pPr lvl="0" algn="l"/>
            <a:r>
              <a:rPr lang="et-EE" b="1">
                <a:solidFill>
                  <a:srgbClr val="FFFF00"/>
                </a:solidFill>
              </a:rPr>
              <a:t>Amööb </a:t>
            </a:r>
            <a:r>
              <a:rPr lang="et-EE"/>
              <a:t> </a:t>
            </a:r>
            <a:endParaRPr lang="et-EE" sz="2700" i="1">
              <a:solidFill>
                <a:srgbClr val="000000"/>
              </a:solidFill>
            </a:endParaRPr>
          </a:p>
        </p:txBody>
      </p:sp>
      <p:sp>
        <p:nvSpPr>
          <p:cNvPr id="4" name="Sisu kohatäide 2"/>
          <p:cNvSpPr txBox="1">
            <a:spLocks noGrp="1"/>
          </p:cNvSpPr>
          <p:nvPr>
            <p:ph idx="1"/>
          </p:nvPr>
        </p:nvSpPr>
        <p:spPr>
          <a:xfrm>
            <a:off x="1259632" y="4893658"/>
            <a:ext cx="7372742" cy="145784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et-EE" sz="27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t-EE" sz="1800" dirty="0">
                <a:hlinkClick r:id="rId3"/>
              </a:rPr>
              <a:t>https://www.youtube.com/watch?v=7pR7TNzJ_pA&amp;list=PLcOi5FOMPNpPQ-RZB69bEliKnQHpr1o4W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t-EE" sz="1800" dirty="0">
                <a:hlinkClick r:id="rId3"/>
              </a:rPr>
              <a:t>https://www.youtube.com/watch?v=aWItglvTiLc</a:t>
            </a:r>
            <a:endParaRPr lang="et-EE" sz="1800" dirty="0"/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et-EE" sz="27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6" y="3339919"/>
            <a:ext cx="1656179" cy="12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www.biomatefus.matefus.eu/amoobpil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3604" y="1772820"/>
            <a:ext cx="3326751" cy="292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/>
          </p:nvPr>
        </p:nvSpPr>
        <p:spPr>
          <a:xfrm>
            <a:off x="1043604" y="618518"/>
            <a:ext cx="7241955" cy="1478570"/>
          </a:xfrm>
        </p:spPr>
        <p:txBody>
          <a:bodyPr anchorCtr="0"/>
          <a:lstStyle/>
          <a:p>
            <a:pPr lvl="0" algn="l"/>
            <a:r>
              <a:rPr lang="et-EE" b="1" dirty="0" err="1" smtClean="0">
                <a:solidFill>
                  <a:srgbClr val="FFFF00"/>
                </a:solidFill>
              </a:rPr>
              <a:t>SilmViburlane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3" name="Sisu kohatäide 2"/>
          <p:cNvSpPr txBox="1">
            <a:spLocks noGrp="1"/>
          </p:cNvSpPr>
          <p:nvPr>
            <p:ph idx="1"/>
          </p:nvPr>
        </p:nvSpPr>
        <p:spPr>
          <a:xfrm>
            <a:off x="1331639" y="4456994"/>
            <a:ext cx="7447741" cy="18851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t-EE" dirty="0"/>
          </a:p>
          <a:p>
            <a:pPr lvl="0"/>
            <a:r>
              <a:rPr lang="et-EE" sz="1900" cap="small" dirty="0"/>
              <a:t>EUGLENA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t-EE" sz="1900" dirty="0">
                <a:hlinkClick r:id="rId2"/>
              </a:rPr>
              <a:t>https://www.youtube.com/watch?v=ZHZZKwrYm4g&amp;index=8&amp;list=PLcOi5FOMPNpPQ-RZB69bEliKnQHpr1o4W</a:t>
            </a:r>
            <a:endParaRPr lang="et-EE" sz="1900" dirty="0"/>
          </a:p>
          <a:p>
            <a:pPr marL="0" lvl="0" indent="0">
              <a:spcBef>
                <a:spcPts val="600"/>
              </a:spcBef>
              <a:buNone/>
            </a:pPr>
            <a:endParaRPr lang="et-E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3" y="1714179"/>
            <a:ext cx="3491581" cy="274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43604" y="1741456"/>
            <a:ext cx="3416097" cy="271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ng">
  <a:themeElements>
    <a:clrScheme name="Ring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Ring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ng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TM04033919[[fn=Ring]]</Template>
  <TotalTime>118</TotalTime>
  <Words>94</Words>
  <Application>Microsoft Office PowerPoint</Application>
  <PresentationFormat>Ekraaniseanss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Trebuchet MS</vt:lpstr>
      <vt:lpstr>Tw Cen MT</vt:lpstr>
      <vt:lpstr>Ring</vt:lpstr>
      <vt:lpstr>Ainuraksed</vt:lpstr>
      <vt:lpstr>Ainuraksed ehk algloomad</vt:lpstr>
      <vt:lpstr>Liikumine</vt:lpstr>
      <vt:lpstr>Eluviis</vt:lpstr>
      <vt:lpstr>Elu vees</vt:lpstr>
      <vt:lpstr>Kingloom</vt:lpstr>
      <vt:lpstr>Amööb  </vt:lpstr>
      <vt:lpstr>SilmViburlane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Heli Pundonen</dc:creator>
  <cp:lastModifiedBy>Heli Pundonen</cp:lastModifiedBy>
  <cp:revision>12</cp:revision>
  <dcterms:created xsi:type="dcterms:W3CDTF">2015-01-28T11:28:39Z</dcterms:created>
  <dcterms:modified xsi:type="dcterms:W3CDTF">2015-02-03T09:29:30Z</dcterms:modified>
</cp:coreProperties>
</file>