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6763-16BC-43D0-8D4A-187B9AB22262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BF02-043B-4BDB-8EBF-67E4883D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8800" b="1" dirty="0" smtClean="0"/>
              <a:t>ALIAS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MÄNG KOGU KLASSILE.</a:t>
            </a:r>
          </a:p>
          <a:p>
            <a:r>
              <a:rPr lang="et-EE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1952"/>
            <a:ext cx="7321624" cy="4224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t-EE" sz="9600" b="1" dirty="0" smtClean="0"/>
              <a:t>ÄIKESE-</a:t>
            </a:r>
          </a:p>
          <a:p>
            <a:pPr algn="ctr">
              <a:buNone/>
            </a:pPr>
            <a:r>
              <a:rPr lang="et-EE" sz="9600" b="1" dirty="0" smtClean="0"/>
              <a:t>PILV</a:t>
            </a:r>
            <a:endParaRPr lang="en-US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t-EE" sz="9600" b="1" dirty="0" smtClean="0"/>
              <a:t>LUME-MEES</a:t>
            </a:r>
            <a:endParaRPr lang="en-US" sz="9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NÕID</a:t>
            </a:r>
            <a:endParaRPr lang="en-US" sz="9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1952"/>
            <a:ext cx="7177608" cy="42245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t-EE" sz="9600" b="1" dirty="0" smtClean="0"/>
              <a:t>KROKO-DILL</a:t>
            </a:r>
            <a:endParaRPr lang="en-US" sz="9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01952"/>
            <a:ext cx="7249616" cy="42245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t-EE" sz="9600" b="1" dirty="0" smtClean="0"/>
              <a:t>KAPSA-PEA</a:t>
            </a:r>
            <a:endParaRPr lang="en-US" sz="9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VARAS</a:t>
            </a:r>
            <a:endParaRPr lang="en-US" sz="9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1952"/>
            <a:ext cx="7321624" cy="4224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KAKTUS</a:t>
            </a:r>
            <a:endParaRPr lang="en-US" sz="9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1952"/>
            <a:ext cx="7560840" cy="42245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t-EE" sz="9600" b="1" dirty="0" smtClean="0"/>
              <a:t>HABEME-</a:t>
            </a:r>
          </a:p>
          <a:p>
            <a:pPr algn="ctr">
              <a:buNone/>
            </a:pPr>
            <a:r>
              <a:rPr lang="et-EE" sz="9600" b="1" dirty="0" smtClean="0"/>
              <a:t>AJAJA</a:t>
            </a:r>
            <a:endParaRPr lang="en-US" sz="9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01952"/>
            <a:ext cx="7632848" cy="4224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VÕILILL</a:t>
            </a:r>
            <a:endParaRPr lang="en-US" sz="9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PIME</a:t>
            </a:r>
            <a:endParaRPr lang="en-US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629400" cy="1008112"/>
          </a:xfrm>
        </p:spPr>
        <p:txBody>
          <a:bodyPr>
            <a:normAutofit/>
          </a:bodyPr>
          <a:lstStyle/>
          <a:p>
            <a:pPr algn="r"/>
            <a:r>
              <a:rPr lang="et-EE" sz="4400" b="1" dirty="0" smtClean="0"/>
              <a:t>PANTOMIIM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 smtClean="0"/>
              <a:t>ÜKS ON ÄRAARVAJA.</a:t>
            </a:r>
          </a:p>
          <a:p>
            <a:r>
              <a:rPr lang="et-EE" sz="2400" dirty="0" smtClean="0"/>
              <a:t>ÜLEJÄÄNUD KLASS SELGITAB SÕNU.</a:t>
            </a:r>
          </a:p>
          <a:p>
            <a:r>
              <a:rPr lang="et-EE" sz="2400" dirty="0" smtClean="0"/>
              <a:t>VÄLJENDA ENNAST AINULT KEHAKEELE ABIL.</a:t>
            </a:r>
          </a:p>
          <a:p>
            <a:r>
              <a:rPr lang="et-EE" sz="2400" dirty="0" smtClean="0"/>
              <a:t>HÄÄLITSUSED ON KEELATUD – LANGED MÄNGUST VÄLJA, ISTUD JÄRGMISE SÕNANI.</a:t>
            </a:r>
          </a:p>
          <a:p>
            <a:r>
              <a:rPr lang="et-EE" sz="2400" dirty="0" smtClean="0"/>
              <a:t>KUI SÕNA ARVATUD, VAHETUB KOHE ARVAJA.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01952"/>
            <a:ext cx="7848872" cy="40473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t-EE" sz="4000" b="1" dirty="0" smtClean="0"/>
          </a:p>
          <a:p>
            <a:pPr algn="ctr">
              <a:buNone/>
            </a:pPr>
            <a:r>
              <a:rPr lang="et-EE" sz="6600" b="1" dirty="0" smtClean="0"/>
              <a:t>TUNNISTUS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MADU</a:t>
            </a:r>
            <a:endParaRPr lang="en-US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1952"/>
            <a:ext cx="7632848" cy="4224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8000" b="1" dirty="0" smtClean="0"/>
              <a:t>EHITAJA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7992888" cy="3633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t-EE" sz="8800" b="1" dirty="0" smtClean="0"/>
              <a:t>KÄRN-KONN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1952"/>
            <a:ext cx="7321624" cy="422452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t-EE" sz="9600" b="1" dirty="0" smtClean="0"/>
              <a:t>KÕRGUS-HÜPPAJA</a:t>
            </a:r>
            <a:endParaRPr lang="en-US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t-EE" sz="9600" b="1" dirty="0" smtClean="0"/>
              <a:t>MÜNT</a:t>
            </a:r>
            <a:endParaRPr 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01952"/>
            <a:ext cx="7272808" cy="42245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t-EE" sz="9600" b="1" dirty="0" smtClean="0"/>
              <a:t>HAMBA-</a:t>
            </a:r>
          </a:p>
          <a:p>
            <a:pPr algn="ctr">
              <a:buNone/>
            </a:pPr>
            <a:r>
              <a:rPr lang="et-EE" sz="9600" b="1" dirty="0" smtClean="0"/>
              <a:t> VALU</a:t>
            </a:r>
            <a:endParaRPr lang="en-US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t-EE" sz="9600" b="1" dirty="0" smtClean="0"/>
              <a:t>PILLI-MEES</a:t>
            </a:r>
            <a:endParaRPr lang="en-US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31</TotalTime>
  <Words>64</Words>
  <Application>Microsoft Office PowerPoint</Application>
  <PresentationFormat>On-screen Show (4:3)</PresentationFormat>
  <Paragraphs>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Bubbles</vt:lpstr>
      <vt:lpstr>ALIAS</vt:lpstr>
      <vt:lpstr>PANTOMIIM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ALIAS</dc:title>
  <dc:creator>arvuti</dc:creator>
  <cp:lastModifiedBy>arvuti</cp:lastModifiedBy>
  <cp:revision>4</cp:revision>
  <dcterms:created xsi:type="dcterms:W3CDTF">2011-05-26T06:43:28Z</dcterms:created>
  <dcterms:modified xsi:type="dcterms:W3CDTF">2011-09-01T16:01:03Z</dcterms:modified>
</cp:coreProperties>
</file>