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5" r:id="rId3"/>
    <p:sldId id="276" r:id="rId4"/>
    <p:sldId id="279" r:id="rId5"/>
    <p:sldId id="280" r:id="rId6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3333CC"/>
    <a:srgbClr val="FFD071"/>
    <a:srgbClr val="00FF00"/>
    <a:srgbClr val="63FF63"/>
    <a:srgbClr val="D7F0FF"/>
    <a:srgbClr val="FFFFFF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t-EE"/>
              <a:t>Klõpsake juhtslaidi alamtiitli laadi redigeerimiseks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8F650-F0ED-4BC2-8DF2-5A7F954E8D3D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14340-81F6-46DC-A842-F997494A2B2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91210-0529-4D2D-8DA0-2A6A90A2CC2A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3F4DE-D317-437B-B201-A1A45538271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B73CE-4F45-4970-AACE-B445288C27B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1484B-70C0-4A05-9AF3-DB5D79DFFD9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6C8F7-65F4-479C-896F-2BCA6776075A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B0FAC-6B66-403D-9770-289663A574C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83F62-AD93-46D5-AB7A-E600D82061A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83DD1-CA9C-4B41-8BE7-CF099281490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B9EFB-AA67-4C38-8CCC-38C6E9C1EEC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Klõpsake tiitlilaadi muutmiseks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543CF7B-6EBB-4A32-9084-0E12F495AEA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2276475"/>
            <a:ext cx="71628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t-EE" sz="4800" b="1" smtClean="0"/>
              <a:t>JOONISTAME </a:t>
            </a:r>
            <a:r>
              <a:rPr lang="et-EE" sz="4800" b="1" smtClean="0"/>
              <a:t>NUMBRIST</a:t>
            </a:r>
            <a:endParaRPr lang="en-US" sz="48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191000"/>
            <a:ext cx="78486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t-EE" sz="6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  <a:p>
            <a:pPr algn="r" eaLnBrk="1" hangingPunct="1">
              <a:defRPr/>
            </a:pPr>
            <a:r>
              <a:rPr lang="et-EE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   	       </a:t>
            </a:r>
          </a:p>
          <a:p>
            <a:pPr algn="r" eaLnBrk="1" hangingPunct="1">
              <a:defRPr/>
            </a:pPr>
            <a:r>
              <a:rPr lang="et-EE" sz="1600" b="1" dirty="0" smtClean="0">
                <a:solidFill>
                  <a:schemeClr val="folHlink"/>
                </a:solidFill>
                <a:effectLst/>
              </a:rPr>
              <a:t>Heli Pundonen</a:t>
            </a:r>
          </a:p>
          <a:p>
            <a:pPr algn="r" eaLnBrk="1" hangingPunct="1">
              <a:defRPr/>
            </a:pPr>
            <a:r>
              <a:rPr lang="et-EE" sz="1600" b="1" dirty="0" smtClean="0">
                <a:solidFill>
                  <a:schemeClr val="folHlink"/>
                </a:solidFill>
                <a:effectLst/>
              </a:rPr>
              <a:t>2010</a:t>
            </a:r>
            <a:endParaRPr lang="en-US" sz="1800" b="1" dirty="0" smtClean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t-EE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br>
              <a:rPr lang="et-EE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t-EE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ERINEVAD PUUD</a:t>
            </a:r>
            <a:endParaRPr lang="en-US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t-EE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Content Placeholder 4" descr="IMG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49200" y="908720"/>
            <a:ext cx="6569399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6870700" cy="1485900"/>
          </a:xfrm>
        </p:spPr>
        <p:txBody>
          <a:bodyPr/>
          <a:lstStyle/>
          <a:p>
            <a:pPr algn="l" eaLnBrk="1" hangingPunct="1">
              <a:defRPr/>
            </a:pPr>
            <a:r>
              <a:rPr lang="et-EE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br>
              <a:rPr lang="et-EE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t-EE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SIIL</a:t>
            </a:r>
            <a:endParaRPr lang="en-US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844675"/>
            <a:ext cx="7391400" cy="36576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t-EE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 eaLnBrk="1" hangingPunct="1"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Content Placeholder 6" descr="IMG_0001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 bwMode="auto">
          <a:xfrm>
            <a:off x="1316927" y="836712"/>
            <a:ext cx="6433945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003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259632" y="1700808"/>
            <a:ext cx="6408712" cy="3235248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948488" y="5084763"/>
            <a:ext cx="836612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t-EE" sz="32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Joel 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002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907704" y="1556792"/>
            <a:ext cx="5184576" cy="3548801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156325" y="5229225"/>
            <a:ext cx="10350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t-EE" sz="32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Dorel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asvakriidid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asvakriidid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svakriidid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vakriidid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vakriidid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svakriidid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svakriidid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svakriidid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svakriidid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svakriidid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288</TotalTime>
  <Words>7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Comic Sans MS</vt:lpstr>
      <vt:lpstr>Arial</vt:lpstr>
      <vt:lpstr>Calibri</vt:lpstr>
      <vt:lpstr>Wingdings</vt:lpstr>
      <vt:lpstr>Bradley Hand ITC</vt:lpstr>
      <vt:lpstr>Rasvakriidid</vt:lpstr>
      <vt:lpstr>JOONISTAME NUMBRIST</vt:lpstr>
      <vt:lpstr>1 ERINEVAD PUUD</vt:lpstr>
      <vt:lpstr>1 SIIL</vt:lpstr>
      <vt:lpstr>Slide 4</vt:lpstr>
      <vt:lpstr>Slide 5</vt:lpstr>
    </vt:vector>
  </TitlesOfParts>
  <Company>Tartu Karlova Gümnaasium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 1</dc:title>
  <dc:creator>helay</dc:creator>
  <cp:lastModifiedBy>tom</cp:lastModifiedBy>
  <cp:revision>18</cp:revision>
  <dcterms:created xsi:type="dcterms:W3CDTF">2009-10-22T11:27:31Z</dcterms:created>
  <dcterms:modified xsi:type="dcterms:W3CDTF">2012-09-24T14:03:26Z</dcterms:modified>
</cp:coreProperties>
</file>