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70" r:id="rId4"/>
    <p:sldId id="284" r:id="rId5"/>
    <p:sldId id="271" r:id="rId6"/>
    <p:sldId id="272" r:id="rId7"/>
    <p:sldId id="273" r:id="rId8"/>
    <p:sldId id="28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91" autoAdjust="0"/>
  </p:normalViewPr>
  <p:slideViewPr>
    <p:cSldViewPr>
      <p:cViewPr>
        <p:scale>
          <a:sx n="89" d="100"/>
          <a:sy n="89" d="100"/>
        </p:scale>
        <p:origin x="-1086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E00B-6F60-4F0D-B8A1-A9494ACCCC07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5E22-53AB-4EF6-9D8A-BC443DBE1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E00B-6F60-4F0D-B8A1-A9494ACCCC07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5E22-53AB-4EF6-9D8A-BC443DBE1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E00B-6F60-4F0D-B8A1-A9494ACCCC07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5E22-53AB-4EF6-9D8A-BC443DBE1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E00B-6F60-4F0D-B8A1-A9494ACCCC07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5E22-53AB-4EF6-9D8A-BC443DBE1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E00B-6F60-4F0D-B8A1-A9494ACCCC07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5E22-53AB-4EF6-9D8A-BC443DBE1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E00B-6F60-4F0D-B8A1-A9494ACCCC07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5E22-53AB-4EF6-9D8A-BC443DBE1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E00B-6F60-4F0D-B8A1-A9494ACCCC07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5E22-53AB-4EF6-9D8A-BC443DBE1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E00B-6F60-4F0D-B8A1-A9494ACCCC07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5E22-53AB-4EF6-9D8A-BC443DBE1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E00B-6F60-4F0D-B8A1-A9494ACCCC07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5E22-53AB-4EF6-9D8A-BC443DBE1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E00B-6F60-4F0D-B8A1-A9494ACCCC07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5E22-53AB-4EF6-9D8A-BC443DBE1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E00B-6F60-4F0D-B8A1-A9494ACCCC07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5E22-53AB-4EF6-9D8A-BC443DBE1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BE00B-6F60-4F0D-B8A1-A9494ACCCC07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95E22-53AB-4EF6-9D8A-BC443DBE1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174999"/>
            <a:ext cx="7772400" cy="1470025"/>
          </a:xfrm>
        </p:spPr>
        <p:txBody>
          <a:bodyPr>
            <a:normAutofit/>
          </a:bodyPr>
          <a:lstStyle/>
          <a:p>
            <a:r>
              <a:rPr lang="et-EE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KODULINNUD</a:t>
            </a:r>
            <a:endParaRPr lang="en-US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143512"/>
            <a:ext cx="6400800" cy="781040"/>
          </a:xfrm>
        </p:spPr>
        <p:txBody>
          <a:bodyPr>
            <a:normAutofit/>
          </a:bodyPr>
          <a:lstStyle/>
          <a:p>
            <a:r>
              <a:rPr lang="et-EE" sz="1600" dirty="0" smtClean="0"/>
              <a:t>Heli Pundonen</a:t>
            </a:r>
          </a:p>
          <a:p>
            <a:r>
              <a:rPr lang="et-EE" sz="1600" dirty="0" smtClean="0"/>
              <a:t>2012</a:t>
            </a:r>
            <a:endParaRPr lang="en-US" sz="1600" dirty="0"/>
          </a:p>
        </p:txBody>
      </p:sp>
      <p:pic>
        <p:nvPicPr>
          <p:cNvPr id="2054" name="Picture 6" descr="C:\Users\helay\AppData\Local\Microsoft\Windows\Temporary Internet Files\Content.IE5\UM2QYYQZ\MM910001127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1872208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500174"/>
            <a:ext cx="6740822" cy="462598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t-EE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t-EE" sz="4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MIDA JÄRGMISTE KODULINDUDE KOHTA TEAD?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t-EE" sz="4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KUIDAS NIMETATAKSE NENDE POEGI?</a:t>
            </a:r>
            <a:endParaRPr lang="et-EE" sz="4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 descr="C:\Users\helay\AppData\Local\Microsoft\Windows\Temporary Internet Files\Content.IE5\6WD3B5US\MM90004111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4476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helay\AppData\Local\Microsoft\Windows\Temporary Internet Files\Content.IE5\6WD3B5US\MM90004111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4476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Autofit/>
          </a:bodyPr>
          <a:lstStyle/>
          <a:p>
            <a:r>
              <a:rPr lang="et-EE" sz="7200" dirty="0" smtClean="0"/>
              <a:t>KANA</a:t>
            </a:r>
            <a:endParaRPr lang="en-US" sz="7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099" y="785794"/>
            <a:ext cx="704854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helay\AppData\Local\Microsoft\Windows\Temporary Internet Files\Content.IE5\6WD3B5US\MM90004111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445224"/>
            <a:ext cx="4476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651" y="417885"/>
            <a:ext cx="3668613" cy="275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helay\AppData\Local\Microsoft\Windows\Temporary Internet Files\Content.IE5\PKKHGI4B\MP90042658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3"/>
            <a:ext cx="4778102" cy="597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elay\AppData\Local\Microsoft\Windows\Temporary Internet Files\Content.IE5\UM2QYYQZ\MP90018049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171879"/>
            <a:ext cx="4288280" cy="320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76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>
            <a:noAutofit/>
          </a:bodyPr>
          <a:lstStyle/>
          <a:p>
            <a:r>
              <a:rPr lang="et-EE" sz="7200" dirty="0" smtClean="0"/>
              <a:t>HANI</a:t>
            </a:r>
            <a:endParaRPr lang="en-US" sz="72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142976" y="857232"/>
            <a:ext cx="703330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helay\AppData\Local\Microsoft\Windows\Temporary Internet Files\Content.IE5\6WD3B5US\MM90004111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661248"/>
            <a:ext cx="4476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1143000"/>
          </a:xfrm>
        </p:spPr>
        <p:txBody>
          <a:bodyPr>
            <a:noAutofit/>
          </a:bodyPr>
          <a:lstStyle/>
          <a:p>
            <a:r>
              <a:rPr lang="et-EE" sz="7200" dirty="0" smtClean="0"/>
              <a:t>PART</a:t>
            </a:r>
            <a:endParaRPr lang="en-US" sz="72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1714480" y="1357298"/>
            <a:ext cx="5786478" cy="418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helay\AppData\Local\Microsoft\Windows\Temporary Internet Files\Content.IE5\6WD3B5US\MM90004111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589240"/>
            <a:ext cx="4476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sz="7200" dirty="0" smtClean="0"/>
              <a:t>KALKUN</a:t>
            </a:r>
            <a:endParaRPr lang="en-US" sz="72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285860"/>
            <a:ext cx="81819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helay\AppData\Local\Microsoft\Windows\Temporary Internet Files\Content.IE5\6WD3B5US\MM90004111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517232"/>
            <a:ext cx="4476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t-EE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TULETA MEELDE!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4586" name="Picture 10" descr="C:\Documents and Settings\tomm\Local Settings\Temporary Internet Files\Content.IE5\KLQRKP6J\MC9000842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6055" y="1571612"/>
            <a:ext cx="2416609" cy="1214446"/>
          </a:xfrm>
          <a:prstGeom prst="rect">
            <a:avLst/>
          </a:prstGeom>
          <a:noFill/>
        </p:spPr>
      </p:pic>
      <p:pic>
        <p:nvPicPr>
          <p:cNvPr id="7" name="Picture 7" descr="C:\Users\helay\AppData\Local\Microsoft\Windows\Temporary Internet Files\Content.IE5\UM2QYYQZ\MM91000111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59721"/>
            <a:ext cx="14859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helay\AppData\Local\Microsoft\Windows\Temporary Internet Files\Content.IE5\6WD3B5US\MM900040922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86" y="3900149"/>
            <a:ext cx="1512168" cy="16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helay\AppData\Local\Microsoft\Windows\Temporary Internet Files\Content.IE5\UM2QYYQZ\MM910001127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60708"/>
            <a:ext cx="19812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luline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11</Words>
  <Application>Microsoft Office PowerPoint</Application>
  <PresentationFormat>Ekraaniseanss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8</vt:i4>
      </vt:variant>
    </vt:vector>
  </HeadingPairs>
  <TitlesOfParts>
    <vt:vector size="9" baseType="lpstr">
      <vt:lpstr>Office Theme</vt:lpstr>
      <vt:lpstr>KODULINNUD</vt:lpstr>
      <vt:lpstr>PowerPointi esitlus</vt:lpstr>
      <vt:lpstr>KANA</vt:lpstr>
      <vt:lpstr>PowerPointi esitlus</vt:lpstr>
      <vt:lpstr>HANI</vt:lpstr>
      <vt:lpstr>PART</vt:lpstr>
      <vt:lpstr>KALKUN</vt:lpstr>
      <vt:lpstr>TULETA MEELDE!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Heli Pundonen</cp:lastModifiedBy>
  <cp:revision>30</cp:revision>
  <dcterms:created xsi:type="dcterms:W3CDTF">2012-02-26T10:20:33Z</dcterms:created>
  <dcterms:modified xsi:type="dcterms:W3CDTF">2013-01-23T08:20:54Z</dcterms:modified>
</cp:coreProperties>
</file>