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378" r:id="rId2"/>
    <p:sldId id="257" r:id="rId3"/>
    <p:sldId id="258" r:id="rId4"/>
    <p:sldId id="329" r:id="rId5"/>
    <p:sldId id="362" r:id="rId6"/>
    <p:sldId id="331" r:id="rId7"/>
    <p:sldId id="364" r:id="rId8"/>
    <p:sldId id="332" r:id="rId9"/>
    <p:sldId id="365" r:id="rId10"/>
    <p:sldId id="333" r:id="rId11"/>
    <p:sldId id="366" r:id="rId12"/>
    <p:sldId id="334" r:id="rId13"/>
    <p:sldId id="367" r:id="rId14"/>
    <p:sldId id="335" r:id="rId15"/>
    <p:sldId id="368" r:id="rId16"/>
    <p:sldId id="336" r:id="rId17"/>
    <p:sldId id="369" r:id="rId18"/>
    <p:sldId id="337" r:id="rId19"/>
    <p:sldId id="370" r:id="rId20"/>
    <p:sldId id="338" r:id="rId21"/>
    <p:sldId id="371" r:id="rId22"/>
    <p:sldId id="339" r:id="rId23"/>
    <p:sldId id="372" r:id="rId24"/>
    <p:sldId id="340" r:id="rId25"/>
    <p:sldId id="373" r:id="rId26"/>
    <p:sldId id="341" r:id="rId27"/>
    <p:sldId id="374" r:id="rId28"/>
    <p:sldId id="342" r:id="rId29"/>
    <p:sldId id="375" r:id="rId30"/>
    <p:sldId id="343" r:id="rId31"/>
    <p:sldId id="376" r:id="rId32"/>
    <p:sldId id="344" r:id="rId33"/>
    <p:sldId id="37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9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05E3FC1-18E3-4EE6-8398-6A59F3A8A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9B8A1C-C2F7-404A-B6A0-E1BE19445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26A5F-9C2C-477F-8404-38E321482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4D1D-BBD6-4347-863A-EF7DD2092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3C71B-1079-4B22-9E73-A74325C5E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4CC095-6404-4357-93D0-6B8FB2086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347480-D729-4859-A5FB-4F5BADC61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AF2B70-142F-4FE6-BE5B-E88BDBECC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58C90-F6A6-4453-9392-5EE6CCAF5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5944F-4364-4851-8136-04896271A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D0337-D0F5-4C8E-9B57-EBAB6FA7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60F21-E3E7-4685-8453-E1C3104C0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2B8E344-D2E7-42B5-A7B6-84511F92DB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85" r:id="rId4"/>
    <p:sldLayoutId id="2147483686" r:id="rId5"/>
    <p:sldLayoutId id="2147483679" r:id="rId6"/>
    <p:sldLayoutId id="2147483687" r:id="rId7"/>
    <p:sldLayoutId id="2147483680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20.xml"/><Relationship Id="rId18" Type="http://schemas.openxmlformats.org/officeDocument/2006/relationships/slide" Target="slide30.xml"/><Relationship Id="rId3" Type="http://schemas.openxmlformats.org/officeDocument/2006/relationships/slide" Target="slide2.xml"/><Relationship Id="rId7" Type="http://schemas.openxmlformats.org/officeDocument/2006/relationships/slide" Target="slide8.xml"/><Relationship Id="rId12" Type="http://schemas.openxmlformats.org/officeDocument/2006/relationships/slide" Target="slide18.xml"/><Relationship Id="rId17" Type="http://schemas.openxmlformats.org/officeDocument/2006/relationships/slide" Target="slide28.xml"/><Relationship Id="rId2" Type="http://schemas.openxmlformats.org/officeDocument/2006/relationships/notesSlide" Target="../notesSlides/notesSlide1.xml"/><Relationship Id="rId16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6.xml"/><Relationship Id="rId5" Type="http://schemas.openxmlformats.org/officeDocument/2006/relationships/slide" Target="slide4.xml"/><Relationship Id="rId15" Type="http://schemas.openxmlformats.org/officeDocument/2006/relationships/slide" Target="slide24.xml"/><Relationship Id="rId10" Type="http://schemas.openxmlformats.org/officeDocument/2006/relationships/slide" Target="slide14.xml"/><Relationship Id="rId19" Type="http://schemas.openxmlformats.org/officeDocument/2006/relationships/slide" Target="slide32.xml"/><Relationship Id="rId4" Type="http://schemas.openxmlformats.org/officeDocument/2006/relationships/slide" Target="slide1.xml"/><Relationship Id="rId9" Type="http://schemas.openxmlformats.org/officeDocument/2006/relationships/slide" Target="slide12.xml"/><Relationship Id="rId14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455613" y="989013"/>
            <a:ext cx="8461375" cy="5487987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60450" y="1974850"/>
            <a:ext cx="137795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Oval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60450" y="3117850"/>
            <a:ext cx="137795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2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1060450" y="4260850"/>
            <a:ext cx="137795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1066800" y="5334000"/>
            <a:ext cx="137795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10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590800" y="152400"/>
            <a:ext cx="434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b="1" i="1" dirty="0">
                <a:ln/>
                <a:solidFill>
                  <a:schemeClr val="accent3"/>
                </a:solidFill>
                <a:latin typeface="Comic Sans MS" pitchFamily="66" charset="0"/>
              </a:rPr>
              <a:t>MÕISTATA!</a:t>
            </a:r>
            <a:endParaRPr lang="en-US" b="1" i="1" dirty="0">
              <a:ln/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8208" name="AutoShape 10"/>
          <p:cNvSpPr>
            <a:spLocks noChangeArrowheads="1"/>
          </p:cNvSpPr>
          <p:nvPr/>
        </p:nvSpPr>
        <p:spPr bwMode="auto">
          <a:xfrm>
            <a:off x="609600" y="1828800"/>
            <a:ext cx="8156575" cy="4419600"/>
          </a:xfrm>
          <a:prstGeom prst="roundRect">
            <a:avLst>
              <a:gd name="adj" fmla="val 16657"/>
            </a:avLst>
          </a:prstGeom>
          <a:noFill/>
          <a:ln w="254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1"/>
          <p:cNvSpPr>
            <a:spLocks noChangeShapeType="1"/>
          </p:cNvSpPr>
          <p:nvPr/>
        </p:nvSpPr>
        <p:spPr bwMode="auto">
          <a:xfrm>
            <a:off x="2743200" y="990600"/>
            <a:ext cx="0" cy="5486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0" name="Line 12"/>
          <p:cNvSpPr>
            <a:spLocks noChangeShapeType="1"/>
          </p:cNvSpPr>
          <p:nvPr/>
        </p:nvSpPr>
        <p:spPr bwMode="auto">
          <a:xfrm>
            <a:off x="4724400" y="990600"/>
            <a:ext cx="0" cy="5486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1" name="Line 13"/>
          <p:cNvSpPr>
            <a:spLocks noChangeShapeType="1"/>
          </p:cNvSpPr>
          <p:nvPr/>
        </p:nvSpPr>
        <p:spPr bwMode="auto">
          <a:xfrm>
            <a:off x="6705600" y="990600"/>
            <a:ext cx="0" cy="5486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Line 16"/>
          <p:cNvSpPr>
            <a:spLocks noChangeShapeType="1"/>
          </p:cNvSpPr>
          <p:nvPr/>
        </p:nvSpPr>
        <p:spPr bwMode="auto">
          <a:xfrm>
            <a:off x="609600" y="2971800"/>
            <a:ext cx="8153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3" name="Line 18"/>
          <p:cNvSpPr>
            <a:spLocks noChangeShapeType="1"/>
          </p:cNvSpPr>
          <p:nvPr/>
        </p:nvSpPr>
        <p:spPr bwMode="auto">
          <a:xfrm>
            <a:off x="609600" y="4038600"/>
            <a:ext cx="8153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4" name="Line 20"/>
          <p:cNvSpPr>
            <a:spLocks noChangeShapeType="1"/>
          </p:cNvSpPr>
          <p:nvPr/>
        </p:nvSpPr>
        <p:spPr bwMode="auto">
          <a:xfrm>
            <a:off x="609600" y="5105400"/>
            <a:ext cx="815340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15" name="Rectangle 22"/>
          <p:cNvSpPr>
            <a:spLocks noChangeArrowheads="1"/>
          </p:cNvSpPr>
          <p:nvPr/>
        </p:nvSpPr>
        <p:spPr bwMode="auto">
          <a:xfrm>
            <a:off x="1143000" y="1143000"/>
            <a:ext cx="1484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sz="1800" b="1">
                <a:latin typeface="Arial Narrow" pitchFamily="34" charset="0"/>
              </a:rPr>
              <a:t>LOOMAD </a:t>
            </a:r>
            <a:endParaRPr lang="en-US" sz="1800" b="1">
              <a:latin typeface="Arial Narrow" pitchFamily="34" charset="0"/>
            </a:endParaRPr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3059113" y="1125538"/>
            <a:ext cx="1584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sz="1800" b="1" cap="all" dirty="0">
                <a:latin typeface="Arial Narrow" pitchFamily="34" charset="0"/>
              </a:rPr>
              <a:t>AsJAD </a:t>
            </a:r>
            <a:endParaRPr lang="en-US" sz="1800" b="1" cap="all" dirty="0">
              <a:latin typeface="Arial Narrow" pitchFamily="34" charset="0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4876800" y="11430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sz="1800" b="1">
                <a:latin typeface="Arial Narrow" pitchFamily="34" charset="0"/>
              </a:rPr>
              <a:t>INIMENE </a:t>
            </a:r>
            <a:endParaRPr lang="en-US" sz="1800" b="1">
              <a:latin typeface="Arial Narrow" pitchFamily="34" charset="0"/>
            </a:endParaRPr>
          </a:p>
        </p:txBody>
      </p:sp>
      <p:sp>
        <p:nvSpPr>
          <p:cNvPr id="8218" name="Rectangle 26"/>
          <p:cNvSpPr>
            <a:spLocks noChangeArrowheads="1"/>
          </p:cNvSpPr>
          <p:nvPr/>
        </p:nvSpPr>
        <p:spPr bwMode="auto">
          <a:xfrm>
            <a:off x="6804025" y="1125538"/>
            <a:ext cx="1295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sz="1800" b="1">
                <a:latin typeface="Arial Narrow" pitchFamily="34" charset="0"/>
              </a:rPr>
              <a:t>LOODUS-NÄHTUSED </a:t>
            </a:r>
            <a:endParaRPr lang="en-US" sz="1800" b="1">
              <a:latin typeface="Arial Narrow" pitchFamily="34" charset="0"/>
            </a:endParaRPr>
          </a:p>
        </p:txBody>
      </p:sp>
      <p:sp>
        <p:nvSpPr>
          <p:cNvPr id="5147" name="Oval 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0" y="1981200"/>
            <a:ext cx="1371600" cy="6858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1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0" name="Oval 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048000" y="3124200"/>
            <a:ext cx="137160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2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3048000" y="4267200"/>
            <a:ext cx="137160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2" name="Oval 32"/>
          <p:cNvSpPr>
            <a:spLocks noChangeArrowheads="1"/>
          </p:cNvSpPr>
          <p:nvPr/>
        </p:nvSpPr>
        <p:spPr bwMode="auto">
          <a:xfrm>
            <a:off x="3048000" y="5334000"/>
            <a:ext cx="137160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1" action="ppaction://hlinksldjump"/>
              </a:rPr>
              <a:t>10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3" name="Oval 3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29200" y="1981200"/>
            <a:ext cx="137160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2" action="ppaction://hlinksldjump"/>
              </a:rPr>
              <a:t>1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6" name="Oval 3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29200" y="3124200"/>
            <a:ext cx="137160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3" action="ppaction://hlinksldjump"/>
              </a:rPr>
              <a:t>2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7" name="Oval 37"/>
          <p:cNvSpPr>
            <a:spLocks noChangeArrowheads="1"/>
          </p:cNvSpPr>
          <p:nvPr/>
        </p:nvSpPr>
        <p:spPr bwMode="auto">
          <a:xfrm>
            <a:off x="5029200" y="4267200"/>
            <a:ext cx="137160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4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8" name="Oval 38"/>
          <p:cNvSpPr>
            <a:spLocks noChangeArrowheads="1"/>
          </p:cNvSpPr>
          <p:nvPr/>
        </p:nvSpPr>
        <p:spPr bwMode="auto">
          <a:xfrm>
            <a:off x="5029200" y="5334000"/>
            <a:ext cx="1371600" cy="6858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5" action="ppaction://hlinksldjump"/>
              </a:rPr>
              <a:t>10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59" name="Oval 3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934200" y="1981200"/>
            <a:ext cx="1371600" cy="6858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6" action="ppaction://hlinksldjump"/>
              </a:rPr>
              <a:t>1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2" name="Oval 4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934200" y="3124200"/>
            <a:ext cx="1371600" cy="685800"/>
          </a:xfrm>
          <a:prstGeom prst="ellipse">
            <a:avLst/>
          </a:prstGeom>
          <a:ln>
            <a:noFill/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7" action="ppaction://hlinksldjump"/>
              </a:rPr>
              <a:t>2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3" name="Oval 43"/>
          <p:cNvSpPr>
            <a:spLocks noChangeArrowheads="1"/>
          </p:cNvSpPr>
          <p:nvPr/>
        </p:nvSpPr>
        <p:spPr bwMode="auto">
          <a:xfrm>
            <a:off x="6934200" y="4267200"/>
            <a:ext cx="1371600" cy="6858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8" action="ppaction://hlinksldjump"/>
              </a:rPr>
              <a:t>5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6934200" y="5334000"/>
            <a:ext cx="1371600" cy="6858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lIns="92075" tIns="46038" rIns="92075" bIns="46038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19" action="ppaction://hlinksldjump"/>
              </a:rPr>
              <a:t>10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endParaRPr lang="et-EE" b="1" i="1">
              <a:latin typeface="Comic Sans MS" pitchFamily="66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1692275" y="2852738"/>
            <a:ext cx="6234113" cy="646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t-EE" b="1" cap="all" dirty="0">
                <a:latin typeface="Comic Sans MS" pitchFamily="66" charset="0"/>
              </a:rPr>
              <a:t>Üks hani, kaks kaela?</a:t>
            </a:r>
            <a:endParaRPr lang="en-US" b="1" cap="al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10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8435" name="Picture 1029" descr="C:\Documents and Settings\tom\Local Settings\Temporary Internet Files\Content.IE5\FQ3IWKE8\MC90005701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8400" y="1196975"/>
            <a:ext cx="1583680" cy="3616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6915" name="Rectangle 3"/>
          <p:cNvSpPr>
            <a:spLocks noChangeArrowheads="1"/>
          </p:cNvSpPr>
          <p:nvPr/>
        </p:nvSpPr>
        <p:spPr bwMode="auto">
          <a:xfrm>
            <a:off x="755650" y="2349500"/>
            <a:ext cx="7543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Käib, käib, </a:t>
            </a:r>
          </a:p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aga paigalt ei liigu?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0483" name="Picture 5" descr="C:\Documents and Settings\tom\Local Settings\Temporary Internet Files\Content.IE5\FQ3IWKE8\MC900434864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916832"/>
            <a:ext cx="2376264" cy="23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8963" name="Rectangle 3"/>
          <p:cNvSpPr>
            <a:spLocks noChangeArrowheads="1"/>
          </p:cNvSpPr>
          <p:nvPr/>
        </p:nvSpPr>
        <p:spPr bwMode="auto">
          <a:xfrm>
            <a:off x="611188" y="2492375"/>
            <a:ext cx="7543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Hiir läheb auku, </a:t>
            </a:r>
          </a:p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saba jääb välja?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10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2531" name="Picture 1029" descr="C:\Documents and Settings\tom\Local Settings\Temporary Internet Files\Content.IE5\ZIFK31SQ\MC90043390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575" y="1916114"/>
            <a:ext cx="2520553" cy="252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71011" name="Rectangle 3"/>
          <p:cNvSpPr>
            <a:spLocks noChangeArrowheads="1"/>
          </p:cNvSpPr>
          <p:nvPr/>
        </p:nvSpPr>
        <p:spPr bwMode="auto">
          <a:xfrm>
            <a:off x="611188" y="2276475"/>
            <a:ext cx="7543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Puust piirid, </a:t>
            </a:r>
          </a:p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klaasist põllud?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4579" name="Picture 11" descr="C:\Documents and Settings\tom\Local Settings\Temporary Internet Files\Content.IE5\ZIFK31SQ\MC9000227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340768"/>
            <a:ext cx="2376264" cy="345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827088" y="2565400"/>
            <a:ext cx="75438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SIIDIKERAL SEITSE AUKU SEES</a:t>
            </a:r>
            <a:r>
              <a:rPr lang="et-EE" b="1" i="1">
                <a:latin typeface="Comic Sans MS" pitchFamily="66" charset="0"/>
              </a:rPr>
              <a:t>?</a:t>
            </a:r>
            <a:endParaRPr lang="en-US" b="1" i="1">
              <a:latin typeface="Comic Sans MS" pitchFamily="66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406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060848"/>
            <a:ext cx="2520280" cy="2265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3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611188" y="2492375"/>
            <a:ext cx="7543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Hall kera, </a:t>
            </a:r>
          </a:p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hambaid täis?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827088" y="2420938"/>
            <a:ext cx="7543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ÜKS PUU,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VIIS HARU?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8675" name="Picture 4" descr="C:\Documents and Settings\tom\Local Settings\Temporary Internet Files\Content.IE5\8JJZ96TN\MC900441733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1484313"/>
            <a:ext cx="3096815" cy="3096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4213" y="2420938"/>
            <a:ext cx="7543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KANDA JÕUAD,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LUGEDA EI JÕUA?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0723" name="Picture 5" descr="C:\Documents and Settings\tom\Local Settings\Temporary Internet Files\Content.IE5\4HN0LCC5\MC90044637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9" y="1989139"/>
            <a:ext cx="3168053" cy="215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4213" y="1341438"/>
            <a:ext cx="75438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HARK ALL,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PAUN PEAL,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PAUNA PEAL RIST,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RISTI PEAL NUPP,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NUPU PEAL METS?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2771" name="Picture 4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556792"/>
            <a:ext cx="1918849" cy="295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684213" y="2852738"/>
            <a:ext cx="7543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Hommikul sünnib,</a:t>
            </a:r>
          </a:p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Õhtul sureb ?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34819" name="Picture 4" descr="C:\Documents and Settings\tom\Local Settings\Temporary Internet Files\Content.IE5\FQ3IWKE8\MC900440405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988840"/>
            <a:ext cx="2160835" cy="216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900113" y="2276475"/>
            <a:ext cx="7543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ÕUES MÄENA,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TOAS VEENA?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50891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060848"/>
            <a:ext cx="3240360" cy="21264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187450" y="27813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Siil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10243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0244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1" y="1882558"/>
            <a:ext cx="4103911" cy="284184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876925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2286000" y="2136775"/>
            <a:ext cx="45720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ILMA JALUTA KÄIB, 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ILMA TIIVUTA LENDAB?</a:t>
            </a:r>
            <a:endParaRPr lang="en-US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52933" name="Picture 5" descr="C:\Documents and Settings\tom\My Documents\HELI KOHVER\KOOLIASJAD\LOODUS\LOODUS 4\Tuul~4_files\tuu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2492896"/>
            <a:ext cx="3312368" cy="1737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827088" y="2636838"/>
            <a:ext cx="7543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HOBUNE HIRNUB HIIUMAAL,</a:t>
            </a:r>
          </a:p>
          <a:p>
            <a:pPr algn="ctr">
              <a:spcBef>
                <a:spcPct val="50000"/>
              </a:spcBef>
            </a:pPr>
            <a:r>
              <a:rPr lang="et-EE" b="1">
                <a:latin typeface="Comic Sans MS" pitchFamily="66" charset="0"/>
              </a:rPr>
              <a:t>HÄÄL KUULDA MEIE MAAL?</a:t>
            </a:r>
            <a:endParaRPr lang="en-US" b="1">
              <a:latin typeface="Comic Sans MS" pitchFamily="66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876925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 dirty="0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40963" name="Picture 4" descr="C:\Documents and Settings\tom\Local Settings\Temporary Internet Files\Content.IE5\ZIFK31SQ\MC90043159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204864"/>
            <a:ext cx="2736304" cy="200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755650" y="2276475"/>
            <a:ext cx="75438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Üheksa mehe ramm, </a:t>
            </a:r>
          </a:p>
          <a:p>
            <a:pPr algn="ctr"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ühe mehe mõistus?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10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7350" y="5867400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2291" name="Picture 1031" descr="C:\Documents and Settings\tom\Local Settings\Temporary Internet Files\Content.IE5\8JJZ96TN\MC90011216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1484784"/>
            <a:ext cx="4752057" cy="387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876925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684213" y="2205038"/>
            <a:ext cx="7543800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et-EE" b="1" cap="all" dirty="0">
                <a:latin typeface="Comic Sans MS" pitchFamily="66" charset="0"/>
              </a:rPr>
              <a:t>Kera ees, ora taga, hiirekelder keskel?</a:t>
            </a:r>
            <a:endParaRPr lang="en-US" b="1" cap="all" dirty="0">
              <a:latin typeface="Comic Sans MS" pitchFamily="66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10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876925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4339" name="Picture 1029" descr="C:\Documents and Settings\tom\Local Settings\Temporary Internet Files\Content.IE5\8JJZ96TN\MC90033587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1772816"/>
            <a:ext cx="2663751" cy="316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5867400"/>
            <a:ext cx="182880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200" b="1" i="1">
                <a:solidFill>
                  <a:schemeClr val="bg1"/>
                </a:solidFill>
                <a:latin typeface="Arial Narrow" pitchFamily="34" charset="0"/>
                <a:hlinkClick r:id="rId4" action="ppaction://hlinksldjump"/>
              </a:rPr>
              <a:t>VASTUS</a:t>
            </a:r>
            <a:endParaRPr lang="en-US" sz="22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14400" y="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endParaRPr lang="et-EE" b="1" i="1">
              <a:latin typeface="Comic Sans MS" pitchFamily="66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19200" y="1143000"/>
            <a:ext cx="7239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t-EE" sz="2400"/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1619250" y="2133600"/>
            <a:ext cx="6121400" cy="2492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t-EE" b="1" cap="all" dirty="0">
                <a:latin typeface="Comic Sans MS" pitchFamily="66" charset="0"/>
              </a:rPr>
              <a:t>Neli teevad aset, </a:t>
            </a:r>
          </a:p>
          <a:p>
            <a:pPr>
              <a:lnSpc>
                <a:spcPct val="150000"/>
              </a:lnSpc>
              <a:defRPr/>
            </a:pPr>
            <a:r>
              <a:rPr lang="et-EE" b="1" cap="all" dirty="0">
                <a:latin typeface="Comic Sans MS" pitchFamily="66" charset="0"/>
              </a:rPr>
              <a:t>kaks näitavad tuld, </a:t>
            </a:r>
          </a:p>
          <a:p>
            <a:pPr>
              <a:lnSpc>
                <a:spcPct val="150000"/>
              </a:lnSpc>
              <a:defRPr/>
            </a:pPr>
            <a:r>
              <a:rPr lang="et-EE" b="1" cap="all" dirty="0">
                <a:latin typeface="Comic Sans MS" pitchFamily="66" charset="0"/>
              </a:rPr>
              <a:t>üks heidab magama</a:t>
            </a:r>
            <a:r>
              <a:rPr lang="et-EE" b="1" dirty="0">
                <a:latin typeface="Comic Sans MS" pitchFamily="66" charset="0"/>
              </a:rPr>
              <a:t>?</a:t>
            </a:r>
            <a:endParaRPr lang="en-US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ChangeArrowheads="1"/>
          </p:cNvSpPr>
          <p:nvPr/>
        </p:nvSpPr>
        <p:spPr bwMode="auto">
          <a:xfrm>
            <a:off x="1258888" y="21336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b="1" i="1">
              <a:latin typeface="Comic Sans MS" pitchFamily="66" charset="0"/>
            </a:endParaRPr>
          </a:p>
        </p:txBody>
      </p:sp>
      <p:sp>
        <p:nvSpPr>
          <p:cNvPr id="16387" name="Oval 10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95288" y="5876925"/>
            <a:ext cx="1746250" cy="6032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r>
              <a:rPr lang="et-EE" sz="2400" b="1" i="1">
                <a:solidFill>
                  <a:schemeClr val="bg1"/>
                </a:solidFill>
                <a:latin typeface="Arial Narrow" pitchFamily="34" charset="0"/>
                <a:hlinkClick r:id="" action="ppaction://hlinkshowjump?jump=firstslide"/>
              </a:rPr>
              <a:t>ALGUS</a:t>
            </a:r>
            <a:endParaRPr lang="en-US" sz="2400" b="1" i="1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6388" name="Picture 1030" descr="C:\Documents and Settings\tom\Local Settings\Temporary Internet Files\Content.IE5\8JJZ96TN\MC90044140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205038"/>
            <a:ext cx="4393158" cy="208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254</TotalTime>
  <Words>184</Words>
  <Application>Microsoft Office PowerPoint</Application>
  <PresentationFormat>On-screen Show (4:3)</PresentationFormat>
  <Paragraphs>87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Fayette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Heli Pundonen</dc:creator>
  <cp:lastModifiedBy>arvuti</cp:lastModifiedBy>
  <cp:revision>31</cp:revision>
  <dcterms:created xsi:type="dcterms:W3CDTF">2002-01-16T15:09:51Z</dcterms:created>
  <dcterms:modified xsi:type="dcterms:W3CDTF">2011-08-09T18:36:48Z</dcterms:modified>
</cp:coreProperties>
</file>