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B65B95-49D6-4462-82D8-DF8D22428EA7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FC28A5-F915-46D5-90FC-8EB851949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65B95-49D6-4462-82D8-DF8D22428EA7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C28A5-F915-46D5-90FC-8EB851949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65B95-49D6-4462-82D8-DF8D22428EA7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C28A5-F915-46D5-90FC-8EB851949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65B95-49D6-4462-82D8-DF8D22428EA7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C28A5-F915-46D5-90FC-8EB851949D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65B95-49D6-4462-82D8-DF8D22428EA7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C28A5-F915-46D5-90FC-8EB851949D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65B95-49D6-4462-82D8-DF8D22428EA7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C28A5-F915-46D5-90FC-8EB851949D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65B95-49D6-4462-82D8-DF8D22428EA7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C28A5-F915-46D5-90FC-8EB851949D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65B95-49D6-4462-82D8-DF8D22428EA7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C28A5-F915-46D5-90FC-8EB851949DC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65B95-49D6-4462-82D8-DF8D22428EA7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C28A5-F915-46D5-90FC-8EB851949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B65B95-49D6-4462-82D8-DF8D22428EA7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C28A5-F915-46D5-90FC-8EB851949D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B65B95-49D6-4462-82D8-DF8D22428EA7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FC28A5-F915-46D5-90FC-8EB851949D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B65B95-49D6-4462-82D8-DF8D22428EA7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FC28A5-F915-46D5-90FC-8EB851949D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8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MIDA TEEB?</a:t>
            </a:r>
            <a:endParaRPr lang="en-US" sz="8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/>
              <a:t>EESTI KEEL</a:t>
            </a:r>
          </a:p>
          <a:p>
            <a:r>
              <a:rPr lang="et-EE" sz="2000" dirty="0" smtClean="0"/>
              <a:t>1.KLASS</a:t>
            </a:r>
          </a:p>
          <a:p>
            <a:r>
              <a:rPr lang="et-EE" sz="2000" dirty="0" smtClean="0"/>
              <a:t>Heli pundonen</a:t>
            </a:r>
          </a:p>
          <a:p>
            <a:r>
              <a:rPr lang="et-EE" sz="2000" dirty="0" smtClean="0"/>
              <a:t>2011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sz="4000" b="1" dirty="0" smtClean="0"/>
              <a:t>	</a:t>
            </a:r>
            <a:r>
              <a:rPr lang="et-EE" sz="4000" b="1" dirty="0" smtClean="0"/>
              <a:t>ÕDE  SÖÖ</a:t>
            </a:r>
            <a:r>
              <a:rPr lang="et-EE" sz="4000" b="1" dirty="0" smtClean="0">
                <a:solidFill>
                  <a:srgbClr val="00B050"/>
                </a:solidFill>
              </a:rPr>
              <a:t>B</a:t>
            </a:r>
            <a:r>
              <a:rPr lang="et-EE" sz="4000" b="1" dirty="0" smtClean="0"/>
              <a:t>  SAIA.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t-EE" sz="4800" b="1" dirty="0" smtClean="0">
                <a:effectLst/>
              </a:rPr>
              <a:t>MIDA TEE</a:t>
            </a:r>
            <a:r>
              <a:rPr lang="et-EE" sz="4800" b="1" dirty="0" smtClean="0">
                <a:solidFill>
                  <a:srgbClr val="00B050"/>
                </a:solidFill>
                <a:effectLst/>
              </a:rPr>
              <a:t>B</a:t>
            </a:r>
            <a:r>
              <a:rPr lang="et-EE" sz="4800" b="1" dirty="0" smtClean="0">
                <a:effectLst/>
              </a:rPr>
              <a:t>?</a:t>
            </a:r>
            <a:endParaRPr lang="en-US" sz="4800" b="1" dirty="0">
              <a:effectLst/>
            </a:endParaRPr>
          </a:p>
        </p:txBody>
      </p:sp>
      <p:pic>
        <p:nvPicPr>
          <p:cNvPr id="1026" name="Picture 2" descr="C:\Documents and Settings\tom\Local Settings\Temporary Internet Files\Content.IE5\SBKOK96G\MP90042228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564904"/>
            <a:ext cx="3456384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sz="4000" b="1" dirty="0" smtClean="0"/>
              <a:t>	 POISS  MÄNGI</a:t>
            </a:r>
            <a:r>
              <a:rPr lang="et-EE" sz="4000" b="1" dirty="0" smtClean="0">
                <a:solidFill>
                  <a:srgbClr val="00B050"/>
                </a:solidFill>
              </a:rPr>
              <a:t>B</a:t>
            </a:r>
            <a:r>
              <a:rPr lang="et-EE" sz="4000" b="1" dirty="0" smtClean="0"/>
              <a:t>  PALLI.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4800" b="1" dirty="0" smtClean="0">
                <a:effectLst/>
              </a:rPr>
              <a:t>MIDA TEE</a:t>
            </a:r>
            <a:r>
              <a:rPr lang="et-EE" sz="4800" b="1" dirty="0" smtClean="0">
                <a:solidFill>
                  <a:srgbClr val="00B050"/>
                </a:solidFill>
                <a:effectLst/>
              </a:rPr>
              <a:t>B</a:t>
            </a:r>
            <a:r>
              <a:rPr lang="et-EE" sz="4800" b="1" dirty="0" smtClean="0">
                <a:effectLst/>
              </a:rPr>
              <a:t>?</a:t>
            </a:r>
            <a:endParaRPr lang="en-US" sz="4800" b="1" dirty="0">
              <a:effectLst/>
            </a:endParaRPr>
          </a:p>
        </p:txBody>
      </p:sp>
      <p:pic>
        <p:nvPicPr>
          <p:cNvPr id="2050" name="Picture 2" descr="C:\Documents and Settings\tom\Local Settings\Temporary Internet Files\Content.IE5\SBKOK96G\MM90028365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852936"/>
            <a:ext cx="1687240" cy="23923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sz="4000" b="1" dirty="0" smtClean="0"/>
              <a:t>	 EMA  TEE</a:t>
            </a:r>
            <a:r>
              <a:rPr lang="et-EE" sz="4000" b="1" dirty="0" smtClean="0">
                <a:solidFill>
                  <a:srgbClr val="00B050"/>
                </a:solidFill>
              </a:rPr>
              <a:t>B</a:t>
            </a:r>
            <a:r>
              <a:rPr lang="et-EE" sz="4000" b="1" dirty="0" smtClean="0"/>
              <a:t>  KOOKI.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4800" b="1" dirty="0" smtClean="0">
                <a:effectLst/>
              </a:rPr>
              <a:t>MIDA TEE</a:t>
            </a:r>
            <a:r>
              <a:rPr lang="et-EE" sz="4800" b="1" dirty="0" smtClean="0">
                <a:solidFill>
                  <a:srgbClr val="00B050"/>
                </a:solidFill>
                <a:effectLst/>
              </a:rPr>
              <a:t>B</a:t>
            </a:r>
            <a:r>
              <a:rPr lang="et-EE" sz="4800" b="1" dirty="0" smtClean="0">
                <a:effectLst/>
              </a:rPr>
              <a:t>?</a:t>
            </a:r>
            <a:endParaRPr lang="en-US" sz="4800" b="1" dirty="0">
              <a:effectLst/>
            </a:endParaRPr>
          </a:p>
        </p:txBody>
      </p:sp>
      <p:pic>
        <p:nvPicPr>
          <p:cNvPr id="3074" name="Picture 2" descr="C:\Documents and Settings\tom\Local Settings\Temporary Internet Files\Content.IE5\HILM61VI\MC90023343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780928"/>
            <a:ext cx="2808312" cy="33843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sz="4000" b="1" dirty="0" smtClean="0"/>
              <a:t>	 ANNA  TULE</a:t>
            </a:r>
            <a:r>
              <a:rPr lang="et-EE" sz="4000" b="1" dirty="0" smtClean="0">
                <a:solidFill>
                  <a:srgbClr val="00B050"/>
                </a:solidFill>
              </a:rPr>
              <a:t>B</a:t>
            </a:r>
            <a:r>
              <a:rPr lang="et-EE" sz="4000" b="1" dirty="0" smtClean="0"/>
              <a:t>  KOOLI.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4800" b="1" dirty="0" smtClean="0">
                <a:effectLst/>
              </a:rPr>
              <a:t>MIDA TEE</a:t>
            </a:r>
            <a:r>
              <a:rPr lang="et-EE" sz="4800" b="1" dirty="0" smtClean="0">
                <a:solidFill>
                  <a:srgbClr val="00B050"/>
                </a:solidFill>
                <a:effectLst/>
              </a:rPr>
              <a:t>B</a:t>
            </a:r>
            <a:r>
              <a:rPr lang="et-EE" sz="4800" b="1" dirty="0" smtClean="0">
                <a:effectLst/>
              </a:rPr>
              <a:t>?</a:t>
            </a:r>
            <a:endParaRPr lang="en-US" sz="4800" b="1" dirty="0">
              <a:effectLst/>
            </a:endParaRPr>
          </a:p>
        </p:txBody>
      </p:sp>
      <p:pic>
        <p:nvPicPr>
          <p:cNvPr id="4100" name="Picture 4" descr="C:\Documents and Settings\tom\Local Settings\Temporary Internet Files\Content.IE5\7AENK4SG\MC90043939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1626" y="2708920"/>
            <a:ext cx="3232542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sz="4000" b="1" dirty="0" smtClean="0"/>
              <a:t>	 TAAT  ISTU</a:t>
            </a:r>
            <a:r>
              <a:rPr lang="et-EE" sz="4000" b="1" dirty="0" smtClean="0">
                <a:solidFill>
                  <a:srgbClr val="00B050"/>
                </a:solidFill>
              </a:rPr>
              <a:t>B</a:t>
            </a:r>
            <a:r>
              <a:rPr lang="et-EE" sz="4000" b="1" dirty="0" smtClean="0"/>
              <a:t>  TOOLIL.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4800" b="1" dirty="0" smtClean="0">
                <a:effectLst/>
              </a:rPr>
              <a:t>MIDA TEE</a:t>
            </a:r>
            <a:r>
              <a:rPr lang="et-EE" sz="4800" b="1" dirty="0" smtClean="0">
                <a:solidFill>
                  <a:srgbClr val="00B050"/>
                </a:solidFill>
                <a:effectLst/>
              </a:rPr>
              <a:t>B</a:t>
            </a:r>
            <a:r>
              <a:rPr lang="et-EE" sz="4800" b="1" dirty="0" smtClean="0">
                <a:effectLst/>
              </a:rPr>
              <a:t>?</a:t>
            </a:r>
            <a:endParaRPr lang="en-US" sz="4800" b="1" dirty="0">
              <a:effectLst/>
            </a:endParaRPr>
          </a:p>
        </p:txBody>
      </p:sp>
      <p:pic>
        <p:nvPicPr>
          <p:cNvPr id="5124" name="Picture 4" descr="C:\Documents and Settings\tom\Local Settings\Temporary Internet Files\Content.IE5\HILM61VI\MP90018498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780928"/>
            <a:ext cx="2310017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sz="4000" b="1" dirty="0" smtClean="0"/>
              <a:t>	 KOER  NÄRI</a:t>
            </a:r>
            <a:r>
              <a:rPr lang="et-EE" sz="4000" b="1" dirty="0" smtClean="0">
                <a:solidFill>
                  <a:srgbClr val="00B050"/>
                </a:solidFill>
              </a:rPr>
              <a:t>B</a:t>
            </a:r>
            <a:r>
              <a:rPr lang="et-EE" sz="4000" b="1" dirty="0" smtClean="0"/>
              <a:t>  KONTI.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4800" b="1" dirty="0" smtClean="0">
                <a:effectLst/>
              </a:rPr>
              <a:t>MIDA TEE</a:t>
            </a:r>
            <a:r>
              <a:rPr lang="et-EE" sz="4800" b="1" dirty="0" smtClean="0">
                <a:solidFill>
                  <a:srgbClr val="00B050"/>
                </a:solidFill>
                <a:effectLst/>
              </a:rPr>
              <a:t>B</a:t>
            </a:r>
            <a:r>
              <a:rPr lang="et-EE" sz="4800" b="1" dirty="0" smtClean="0">
                <a:effectLst/>
              </a:rPr>
              <a:t>?</a:t>
            </a:r>
            <a:endParaRPr lang="en-US" sz="4800" b="1" dirty="0">
              <a:effectLst/>
            </a:endParaRPr>
          </a:p>
        </p:txBody>
      </p:sp>
      <p:pic>
        <p:nvPicPr>
          <p:cNvPr id="6147" name="Picture 3" descr="C:\Documents and Settings\tom\Local Settings\Temporary Internet Files\Content.IE5\YDXAHM16\MC9004174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996952"/>
            <a:ext cx="2356229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sz="4000" b="1" dirty="0" smtClean="0"/>
              <a:t>	</a:t>
            </a:r>
            <a:r>
              <a:rPr lang="et-EE" sz="4000" b="1" dirty="0" smtClean="0"/>
              <a:t>ÕDE  SÖÖ</a:t>
            </a:r>
            <a:r>
              <a:rPr lang="et-EE" sz="4000" b="1" dirty="0" smtClean="0">
                <a:solidFill>
                  <a:srgbClr val="00B050"/>
                </a:solidFill>
              </a:rPr>
              <a:t>B</a:t>
            </a:r>
            <a:endParaRPr lang="en-US" sz="4000" b="1" dirty="0" smtClean="0"/>
          </a:p>
          <a:p>
            <a:pPr>
              <a:buNone/>
            </a:pPr>
            <a:r>
              <a:rPr lang="et-EE" sz="4000" b="1" dirty="0" smtClean="0"/>
              <a:t>	POISS  MÄNGI</a:t>
            </a:r>
            <a:r>
              <a:rPr lang="et-EE" sz="4000" b="1" dirty="0" smtClean="0">
                <a:solidFill>
                  <a:srgbClr val="00B050"/>
                </a:solidFill>
              </a:rPr>
              <a:t>B</a:t>
            </a:r>
            <a:endParaRPr lang="et-EE" sz="4000" b="1" dirty="0" smtClean="0"/>
          </a:p>
          <a:p>
            <a:pPr>
              <a:buNone/>
            </a:pPr>
            <a:r>
              <a:rPr lang="et-EE" sz="4000" b="1" dirty="0"/>
              <a:t>	</a:t>
            </a:r>
            <a:r>
              <a:rPr lang="et-EE" sz="4000" b="1" dirty="0" smtClean="0"/>
              <a:t>EMA  TEE</a:t>
            </a:r>
            <a:r>
              <a:rPr lang="et-EE" sz="4000" b="1" dirty="0" smtClean="0">
                <a:solidFill>
                  <a:srgbClr val="00B050"/>
                </a:solidFill>
              </a:rPr>
              <a:t>B</a:t>
            </a:r>
            <a:endParaRPr lang="et-EE" sz="4000" b="1" dirty="0" smtClean="0"/>
          </a:p>
          <a:p>
            <a:pPr>
              <a:buNone/>
            </a:pPr>
            <a:r>
              <a:rPr lang="et-EE" sz="4000" b="1" dirty="0"/>
              <a:t>	</a:t>
            </a:r>
            <a:r>
              <a:rPr lang="et-EE" sz="4000" b="1" dirty="0" smtClean="0"/>
              <a:t>ANNA  TULE</a:t>
            </a:r>
            <a:r>
              <a:rPr lang="et-EE" sz="4000" b="1" dirty="0" smtClean="0">
                <a:solidFill>
                  <a:srgbClr val="00B050"/>
                </a:solidFill>
              </a:rPr>
              <a:t>B</a:t>
            </a:r>
            <a:endParaRPr lang="et-EE" sz="4000" b="1" dirty="0" smtClean="0"/>
          </a:p>
          <a:p>
            <a:pPr>
              <a:buNone/>
            </a:pPr>
            <a:r>
              <a:rPr lang="et-EE" sz="4000" b="1" dirty="0"/>
              <a:t>	</a:t>
            </a:r>
            <a:r>
              <a:rPr lang="et-EE" sz="4000" b="1" dirty="0" smtClean="0"/>
              <a:t>TAAT  ISTU</a:t>
            </a:r>
            <a:r>
              <a:rPr lang="et-EE" sz="4000" b="1" dirty="0" smtClean="0">
                <a:solidFill>
                  <a:srgbClr val="00B050"/>
                </a:solidFill>
              </a:rPr>
              <a:t>B</a:t>
            </a:r>
            <a:endParaRPr lang="en-US" sz="4000" b="1" dirty="0" smtClean="0"/>
          </a:p>
          <a:p>
            <a:pPr>
              <a:buNone/>
            </a:pPr>
            <a:r>
              <a:rPr lang="et-EE" sz="4000" b="1" dirty="0" smtClean="0"/>
              <a:t>	KOER  NÄRI</a:t>
            </a:r>
            <a:r>
              <a:rPr lang="et-EE" sz="4000" b="1" dirty="0" smtClean="0">
                <a:solidFill>
                  <a:srgbClr val="00B050"/>
                </a:solidFill>
              </a:rPr>
              <a:t>B</a:t>
            </a:r>
            <a:endParaRPr lang="en-US" sz="4000" b="1" dirty="0" smtClean="0"/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ÜHENDA  ÕIGE  LAUSELÕPP!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6156176" y="1700808"/>
            <a:ext cx="26398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sz="4000" b="1" dirty="0" smtClean="0"/>
              <a:t>KONTI.</a:t>
            </a:r>
          </a:p>
          <a:p>
            <a:pPr>
              <a:buNone/>
            </a:pPr>
            <a:r>
              <a:rPr lang="et-EE" sz="4000" b="1" dirty="0" smtClean="0"/>
              <a:t>TOOLIL.</a:t>
            </a:r>
            <a:endParaRPr lang="et-EE" sz="4000" b="1" dirty="0"/>
          </a:p>
          <a:p>
            <a:pPr>
              <a:buNone/>
            </a:pPr>
            <a:r>
              <a:rPr lang="et-EE" sz="4000" b="1" dirty="0" smtClean="0"/>
              <a:t>KOOLI.</a:t>
            </a:r>
          </a:p>
          <a:p>
            <a:pPr>
              <a:buNone/>
            </a:pPr>
            <a:r>
              <a:rPr lang="et-EE" sz="4000" b="1" dirty="0" smtClean="0"/>
              <a:t>KOOKI.</a:t>
            </a:r>
          </a:p>
          <a:p>
            <a:pPr>
              <a:buNone/>
            </a:pPr>
            <a:r>
              <a:rPr lang="et-EE" sz="4000" b="1" dirty="0" smtClean="0"/>
              <a:t>SAIA.</a:t>
            </a:r>
          </a:p>
          <a:p>
            <a:pPr>
              <a:buNone/>
            </a:pPr>
            <a:r>
              <a:rPr lang="et-EE" sz="4000" b="1" dirty="0" smtClean="0"/>
              <a:t>PALLI.</a:t>
            </a:r>
          </a:p>
        </p:txBody>
      </p:sp>
    </p:spTree>
  </p:cSld>
  <p:clrMapOvr>
    <a:masterClrMapping/>
  </p:clrMapOvr>
  <p:transition spd="med"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sz="4000" b="1" dirty="0" smtClean="0"/>
              <a:t>	</a:t>
            </a:r>
            <a:r>
              <a:rPr lang="et-EE" sz="4000" b="1" dirty="0" smtClean="0"/>
              <a:t>ÕDE  SÖÖB  SAIA.</a:t>
            </a:r>
            <a:endParaRPr lang="en-US" sz="4000" b="1" dirty="0" smtClean="0"/>
          </a:p>
          <a:p>
            <a:pPr>
              <a:buNone/>
            </a:pPr>
            <a:r>
              <a:rPr lang="et-EE" sz="4000" b="1" dirty="0" smtClean="0"/>
              <a:t>	POISS  MÄNGIB  PALLI.</a:t>
            </a:r>
          </a:p>
          <a:p>
            <a:pPr>
              <a:buNone/>
            </a:pPr>
            <a:r>
              <a:rPr lang="et-EE" sz="4000" b="1" dirty="0"/>
              <a:t>	</a:t>
            </a:r>
            <a:r>
              <a:rPr lang="et-EE" sz="4000" b="1" dirty="0" smtClean="0"/>
              <a:t>EMA  TEEB  KOOKI.</a:t>
            </a:r>
          </a:p>
          <a:p>
            <a:pPr>
              <a:buNone/>
            </a:pPr>
            <a:r>
              <a:rPr lang="et-EE" sz="4000" b="1" dirty="0"/>
              <a:t>	</a:t>
            </a:r>
            <a:r>
              <a:rPr lang="et-EE" sz="4000" b="1" dirty="0" smtClean="0"/>
              <a:t>ANNA  TULEB  KOOLI.</a:t>
            </a:r>
          </a:p>
          <a:p>
            <a:pPr>
              <a:buNone/>
            </a:pPr>
            <a:r>
              <a:rPr lang="et-EE" sz="4000" b="1" dirty="0"/>
              <a:t>	</a:t>
            </a:r>
            <a:r>
              <a:rPr lang="et-EE" sz="4000" b="1" dirty="0" smtClean="0"/>
              <a:t>TAAT  ISTUB  TOOLIL.</a:t>
            </a:r>
            <a:endParaRPr lang="en-US" sz="4000" b="1" dirty="0" smtClean="0"/>
          </a:p>
          <a:p>
            <a:pPr>
              <a:buNone/>
            </a:pPr>
            <a:r>
              <a:rPr lang="et-EE" sz="4000" b="1" dirty="0" smtClean="0"/>
              <a:t>	KOER  NÄRIB  KONTI.</a:t>
            </a:r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t-EE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KONTROLLI!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45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MIDA TEEB?</vt:lpstr>
      <vt:lpstr>MIDA TEEB?</vt:lpstr>
      <vt:lpstr>MIDA TEEB?</vt:lpstr>
      <vt:lpstr>MIDA TEEB?</vt:lpstr>
      <vt:lpstr>MIDA TEEB?</vt:lpstr>
      <vt:lpstr>MIDA TEEB?</vt:lpstr>
      <vt:lpstr>MIDA TEEB?</vt:lpstr>
      <vt:lpstr>ÜHENDA  ÕIGE  LAUSELÕPP!</vt:lpstr>
      <vt:lpstr>KONTROLLI!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MIDA TEEB?</dc:title>
  <dc:creator>Heli Pundonen</dc:creator>
  <cp:lastModifiedBy>arvuti</cp:lastModifiedBy>
  <cp:revision>7</cp:revision>
  <dcterms:created xsi:type="dcterms:W3CDTF">2011-10-16T18:01:13Z</dcterms:created>
  <dcterms:modified xsi:type="dcterms:W3CDTF">2011-10-16T19:02:05Z</dcterms:modified>
</cp:coreProperties>
</file>