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6FBF305-9E84-4996-B2C5-68908FB580C7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6CB1F55E-C415-4B98-963A-2D59F2BB9BD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F305-9E84-4996-B2C5-68908FB580C7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F55E-C415-4B98-963A-2D59F2BB9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F305-9E84-4996-B2C5-68908FB580C7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6CB1F55E-C415-4B98-963A-2D59F2BB9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F305-9E84-4996-B2C5-68908FB580C7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F55E-C415-4B98-963A-2D59F2BB9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E6FBF305-9E84-4996-B2C5-68908FB580C7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6CB1F55E-C415-4B98-963A-2D59F2BB9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F305-9E84-4996-B2C5-68908FB580C7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F55E-C415-4B98-963A-2D59F2BB9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F305-9E84-4996-B2C5-68908FB580C7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F55E-C415-4B98-963A-2D59F2BB9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F305-9E84-4996-B2C5-68908FB580C7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F55E-C415-4B98-963A-2D59F2BB9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F305-9E84-4996-B2C5-68908FB580C7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F55E-C415-4B98-963A-2D59F2BB9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F305-9E84-4996-B2C5-68908FB580C7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F55E-C415-4B98-963A-2D59F2BB9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F305-9E84-4996-B2C5-68908FB580C7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F55E-C415-4B98-963A-2D59F2BB9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E6FBF305-9E84-4996-B2C5-68908FB580C7}" type="datetimeFigureOut">
              <a:rPr lang="en-US" smtClean="0"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6CB1F55E-C415-4B98-963A-2D59F2BB9B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t-EE" dirty="0" smtClean="0"/>
              <a:t>Arvuta peast!</a:t>
            </a:r>
          </a:p>
          <a:p>
            <a:r>
              <a:rPr lang="et-EE" dirty="0" smtClean="0"/>
              <a:t>Heli Pundonen 2009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NUPUNURK - 2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KUI PIKK ON TÕUK?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203848" y="2564904"/>
            <a:ext cx="4837101" cy="356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452320" y="5661248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 smtClean="0"/>
              <a:t>cm/dm/m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MAO PIKKUS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707904" y="2348880"/>
            <a:ext cx="3744416" cy="409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ON ROTIL TASKUS?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483768" y="2492896"/>
            <a:ext cx="604867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6</TotalTime>
  <Words>22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Mod</vt:lpstr>
      <vt:lpstr>NUPUNURK - 2</vt:lpstr>
      <vt:lpstr>KUI PIKK ON TÕUK? </vt:lpstr>
      <vt:lpstr>MAO PIKKUS</vt:lpstr>
      <vt:lpstr>MIS ON ROTIL TASKUS?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NUPUNURK - 2</dc:title>
  <dc:creator>arvuti</dc:creator>
  <cp:lastModifiedBy>arvuti</cp:lastModifiedBy>
  <cp:revision>1</cp:revision>
  <dcterms:created xsi:type="dcterms:W3CDTF">2011-05-04T06:07:42Z</dcterms:created>
  <dcterms:modified xsi:type="dcterms:W3CDTF">2011-05-04T06:14:33Z</dcterms:modified>
</cp:coreProperties>
</file>