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5975475" y="2766150"/>
            <a:ext cx="528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t-EE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t-EE" sz="6000" b="1">
                <a:solidFill>
                  <a:schemeClr val="lt1"/>
                </a:solidFill>
              </a:rPr>
              <a:t>KASPUUD</a:t>
            </a:r>
            <a:endParaRPr sz="6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14800" cy="68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781" y="807042"/>
            <a:ext cx="9996900" cy="54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84" y="542441"/>
            <a:ext cx="10571402" cy="59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302" y="542441"/>
            <a:ext cx="2272231" cy="2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275" y="957262"/>
            <a:ext cx="9844072" cy="536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JUGAPUU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Marikäbi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2827" y="1027905"/>
            <a:ext cx="5200973" cy="520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727701"/>
            <a:ext cx="5188123" cy="3475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Laiekraan</PresentationFormat>
  <Paragraphs>3</Paragraphs>
  <Slides>5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Office'i kujundus</vt:lpstr>
      <vt:lpstr>OKASPUUD</vt:lpstr>
      <vt:lpstr>PowerPointi esitlus</vt:lpstr>
      <vt:lpstr>PowerPointi esitlus</vt:lpstr>
      <vt:lpstr>PowerPointi esitlus</vt:lpstr>
      <vt:lpstr>JUGAPUU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OKASPUUD</dc:title>
  <cp:lastModifiedBy>Toomas Mord</cp:lastModifiedBy>
  <cp:revision>1</cp:revision>
  <dcterms:modified xsi:type="dcterms:W3CDTF">2024-03-20T10:47:30Z</dcterms:modified>
</cp:coreProperties>
</file>