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15DE62-C8F3-47C6-80EA-AF2923C63E51}" type="datetimeFigureOut">
              <a:rPr lang="et-EE" smtClean="0"/>
              <a:pPr/>
              <a:t>10.09.2014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2D9B89-2B73-4163-8026-1F5D86A5613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v5AHcCQtd8" TargetMode="External"/><Relationship Id="rId2" Type="http://schemas.openxmlformats.org/officeDocument/2006/relationships/hyperlink" Target="https://www.youtube.com/watch?v=HEheh1BH34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00TDbS7d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cenicreflections.com/files/Universum_Wallpaper_gxsz1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8147248" cy="2889504"/>
          </a:xfrm>
        </p:spPr>
        <p:txBody>
          <a:bodyPr>
            <a:noAutofit/>
          </a:bodyPr>
          <a:lstStyle/>
          <a:p>
            <a:r>
              <a:rPr lang="et-EE" sz="6600" dirty="0" smtClean="0">
                <a:solidFill>
                  <a:srgbClr val="FFC000"/>
                </a:solidFill>
              </a:rPr>
              <a:t>Räägime mõõtudest</a:t>
            </a:r>
            <a:endParaRPr lang="et-EE" sz="6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589240"/>
            <a:ext cx="7772400" cy="788680"/>
          </a:xfrm>
        </p:spPr>
        <p:txBody>
          <a:bodyPr/>
          <a:lstStyle/>
          <a:p>
            <a:r>
              <a:rPr lang="et-EE" dirty="0" smtClean="0"/>
              <a:t>Tahan rohkem teada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06880"/>
          </a:xfrm>
        </p:spPr>
        <p:txBody>
          <a:bodyPr>
            <a:normAutofit/>
          </a:bodyPr>
          <a:lstStyle/>
          <a:p>
            <a:r>
              <a:rPr lang="et-EE" dirty="0" smtClean="0"/>
              <a:t>Star </a:t>
            </a:r>
            <a:r>
              <a:rPr lang="et-EE" dirty="0"/>
              <a:t>Size Comparison HD</a:t>
            </a:r>
          </a:p>
          <a:p>
            <a:pPr>
              <a:buNone/>
            </a:pPr>
            <a:r>
              <a:rPr lang="et-EE" sz="2800" dirty="0" smtClean="0">
                <a:hlinkClick r:id="rId2"/>
              </a:rPr>
              <a:t>https://www.youtube.com/watch?v=HEheh1BH34Q</a:t>
            </a:r>
            <a:r>
              <a:rPr lang="et-EE" sz="2800" dirty="0" smtClean="0"/>
              <a:t> </a:t>
            </a:r>
            <a:endParaRPr lang="et-EE" sz="2800" dirty="0"/>
          </a:p>
          <a:p>
            <a:endParaRPr lang="et-EE" dirty="0" smtClean="0"/>
          </a:p>
          <a:p>
            <a:r>
              <a:rPr lang="en-US" dirty="0" smtClean="0"/>
              <a:t>Comparison of planets and stars</a:t>
            </a:r>
          </a:p>
          <a:p>
            <a:pPr>
              <a:buNone/>
            </a:pPr>
            <a:r>
              <a:rPr lang="et-EE" sz="2800" dirty="0" smtClean="0">
                <a:hlinkClick r:id="rId3"/>
              </a:rPr>
              <a:t>https://www.youtube.com/watch?v=Ov5AHcCQtd8</a:t>
            </a:r>
            <a:r>
              <a:rPr lang="et-EE" sz="2800" dirty="0" smtClean="0"/>
              <a:t> </a:t>
            </a:r>
          </a:p>
          <a:p>
            <a:endParaRPr lang="et-EE" dirty="0" smtClean="0"/>
          </a:p>
          <a:p>
            <a:r>
              <a:rPr lang="et-EE" dirty="0" smtClean="0"/>
              <a:t>Planet &amp; Star Size Comparison</a:t>
            </a:r>
          </a:p>
          <a:p>
            <a:pPr>
              <a:buNone/>
            </a:pPr>
            <a:r>
              <a:rPr lang="et-EE" sz="2800" dirty="0" smtClean="0">
                <a:hlinkClick r:id="rId4"/>
              </a:rPr>
              <a:t>https://www.youtube.com/watch?v=O00TDbS7dvA</a:t>
            </a:r>
            <a:r>
              <a:rPr lang="et-EE" sz="2800" dirty="0" smtClean="0"/>
              <a:t> </a:t>
            </a:r>
            <a:endParaRPr lang="et-EE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Räägime mõõtudest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Räägime mõõtudest</dc:title>
  <dc:creator>Toomas Mõrd</dc:creator>
  <cp:lastModifiedBy>Toomas Mõrd</cp:lastModifiedBy>
  <cp:revision>5</cp:revision>
  <dcterms:created xsi:type="dcterms:W3CDTF">2014-09-10T15:15:04Z</dcterms:created>
  <dcterms:modified xsi:type="dcterms:W3CDTF">2014-09-10T17:34:37Z</dcterms:modified>
</cp:coreProperties>
</file>