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rial Black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font" Target="fonts/ArialBlack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ddcceb24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ddcceb24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ddcceb24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ddcceb24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ddcceb24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7ddcceb24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ddcceb2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ddcceb2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ddcceb24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ddcceb24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551650"/>
            <a:ext cx="8520600" cy="3247800"/>
          </a:xfrm>
          <a:prstGeom prst="rect">
            <a:avLst/>
          </a:prstGeom>
          <a:solidFill>
            <a:schemeClr val="accent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VARBASELFI</a:t>
            </a:r>
            <a:endParaRPr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962525"/>
            <a:ext cx="8520600" cy="6450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2500"/>
              <a:t>PLIIATS, VILDIKAD </a:t>
            </a:r>
            <a:endParaRPr sz="2500"/>
          </a:p>
        </p:txBody>
      </p:sp>
      <p:pic>
        <p:nvPicPr>
          <p:cNvPr descr="Pildiotsingu toes selfie tulemus"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245" y="843925"/>
            <a:ext cx="2651505" cy="191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223875" y="4100375"/>
            <a:ext cx="52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2"/>
                </a:solidFill>
              </a:rPr>
              <a:t>Heli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875700"/>
          </a:xfrm>
          <a:prstGeom prst="rect">
            <a:avLst/>
          </a:prstGeom>
          <a:solidFill>
            <a:srgbClr val="4A86E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432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VAHENDID</a:t>
            </a:r>
            <a:endParaRPr sz="432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619375"/>
            <a:ext cx="4039200" cy="29418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0050" lvl="0" marL="457200" rtl="0" algn="l">
              <a:spcBef>
                <a:spcPts val="1200"/>
              </a:spcBef>
              <a:spcAft>
                <a:spcPts val="0"/>
              </a:spcAft>
              <a:buSzPts val="2700"/>
              <a:buChar char="●"/>
            </a:pPr>
            <a:r>
              <a:rPr lang="et" sz="2700"/>
              <a:t>A4 PABER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t" sz="2700"/>
              <a:t>VÄRVIPLIIATSID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t" sz="2700"/>
              <a:t>VILTPLIIATSID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t" sz="2700"/>
              <a:t>MUST MARKER</a:t>
            </a:r>
            <a:endParaRPr sz="2700"/>
          </a:p>
        </p:txBody>
      </p:sp>
      <p:pic>
        <p:nvPicPr>
          <p:cNvPr descr="Pildiotsingu toes selfie tulemus"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475" y="1619412"/>
            <a:ext cx="4092825" cy="29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350" y="152400"/>
            <a:ext cx="7347656" cy="48387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075" y="152400"/>
            <a:ext cx="7000117" cy="48387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900" y="0"/>
            <a:ext cx="74510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125" y="238250"/>
            <a:ext cx="6619749" cy="4667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