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827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231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480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534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0401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053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701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06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70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281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943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BF86-67E2-43F9-B869-758836AE78E4}" type="datetimeFigureOut">
              <a:rPr lang="et-EE" smtClean="0"/>
              <a:t>29.01.2015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0394-F2EE-4FD3-8661-26754E0F16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026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-7YQXusDR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IMJWWpOrj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YAfpGlNLm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media.sanomamagazines.fi/files/menaiset/images/articles/2596/620x0_ve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3700"/>
            <a:ext cx="12192000" cy="51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ÜKS VEETILK</a:t>
            </a:r>
            <a:endParaRPr lang="et-EE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YouTube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63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media.sanomamagazines.fi/files/menaiset/images/articles/2596/620x0_ve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8700"/>
            <a:ext cx="121920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70C0"/>
                </a:solidFill>
              </a:rPr>
              <a:t>Elu veetilgas</a:t>
            </a: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2975"/>
          </a:xfrm>
        </p:spPr>
        <p:txBody>
          <a:bodyPr/>
          <a:lstStyle/>
          <a:p>
            <a:r>
              <a:rPr lang="en-US" dirty="0" smtClean="0"/>
              <a:t>One Drop of Water! Amazing High Definition Microscopy Video! 1080P!</a:t>
            </a:r>
            <a:r>
              <a:rPr lang="et-EE" dirty="0" smtClean="0"/>
              <a:t>		2.30</a:t>
            </a:r>
            <a:endParaRPr lang="en-US" dirty="0" smtClean="0"/>
          </a:p>
          <a:p>
            <a:pPr>
              <a:buNone/>
            </a:pPr>
            <a:r>
              <a:rPr lang="et-EE" dirty="0" smtClean="0">
                <a:hlinkClick r:id="rId3"/>
              </a:rPr>
              <a:t>https://www.youtube.com/watch?v=i-7YQXusDR0</a:t>
            </a:r>
            <a:endParaRPr lang="et-EE" dirty="0" smtClean="0"/>
          </a:p>
          <a:p>
            <a:pPr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8574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media.sanomamagazines.fi/files/menaiset/images/articles/2596/620x0_ve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8700"/>
            <a:ext cx="121920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70C0"/>
                </a:solidFill>
              </a:rPr>
              <a:t>Elu tiigivees</a:t>
            </a: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2975"/>
          </a:xfrm>
        </p:spPr>
        <p:txBody>
          <a:bodyPr/>
          <a:lstStyle/>
          <a:p>
            <a:pPr>
              <a:buNone/>
            </a:pPr>
            <a:endParaRPr lang="et-EE" dirty="0" smtClean="0"/>
          </a:p>
          <a:p>
            <a:r>
              <a:rPr lang="en-US" dirty="0" smtClean="0"/>
              <a:t>The Hidden Life in Pond Water</a:t>
            </a:r>
            <a:r>
              <a:rPr lang="et-EE" dirty="0" smtClean="0"/>
              <a:t>		4.41</a:t>
            </a:r>
            <a:endParaRPr lang="en-US" dirty="0" smtClean="0"/>
          </a:p>
          <a:p>
            <a:pPr>
              <a:buNone/>
            </a:pPr>
            <a:r>
              <a:rPr lang="et-EE" dirty="0" smtClean="0">
                <a:hlinkClick r:id="rId3"/>
              </a:rPr>
              <a:t>https://www.youtube.com/watch?v=tIMJWWpOrjw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641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media.sanomamagazines.fi/files/menaiset/images/articles/2596/620x0_ve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8700"/>
            <a:ext cx="121920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70C0"/>
                </a:solidFill>
              </a:rPr>
              <a:t>Elu tiigivees</a:t>
            </a: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Microscopic Life In Single Drop Of Pond Water: Pond Safari</a:t>
            </a:r>
            <a:r>
              <a:rPr lang="et-EE" dirty="0" smtClean="0"/>
              <a:t>	1.28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https://www.youtube.com/watch?v=0YAfpGlNLmc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57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Laiekraan</PresentationFormat>
  <Paragraphs>12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Office'i kujundus</vt:lpstr>
      <vt:lpstr>ÜKS VEETILK</vt:lpstr>
      <vt:lpstr>Elu veetilgas</vt:lpstr>
      <vt:lpstr>Elu tiigivees</vt:lpstr>
      <vt:lpstr>Elu tiigivees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ÜKS VEETILK</dc:title>
  <dc:creator>Heli Pundonen</dc:creator>
  <cp:lastModifiedBy>Heli Pundonen</cp:lastModifiedBy>
  <cp:revision>1</cp:revision>
  <dcterms:created xsi:type="dcterms:W3CDTF">2015-01-29T07:39:59Z</dcterms:created>
  <dcterms:modified xsi:type="dcterms:W3CDTF">2015-01-29T07:44:07Z</dcterms:modified>
</cp:coreProperties>
</file>