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4" r:id="rId3"/>
    <p:sldId id="260" r:id="rId4"/>
    <p:sldId id="258" r:id="rId5"/>
    <p:sldId id="257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A"/>
    <a:srgbClr val="F6F5EE"/>
    <a:srgbClr val="E7E4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8AA892-A296-4C9E-9AF0-CEB31D9506E0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46E955-9149-4F17-B965-4F7EB2936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t-EE" sz="8000" cap="none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AABITSAKUKK</a:t>
            </a:r>
            <a:endParaRPr lang="en-US" sz="8000" cap="none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772400" cy="1025826"/>
          </a:xfrm>
        </p:spPr>
        <p:txBody>
          <a:bodyPr>
            <a:normAutofit/>
          </a:bodyPr>
          <a:lstStyle/>
          <a:p>
            <a:endParaRPr lang="et-EE" sz="1800" dirty="0" smtClean="0"/>
          </a:p>
          <a:p>
            <a:pPr algn="r"/>
            <a:r>
              <a:rPr lang="et-EE" sz="1800" dirty="0" smtClean="0"/>
              <a:t>Heli Pundonen</a:t>
            </a:r>
          </a:p>
          <a:p>
            <a:pPr algn="r"/>
            <a:r>
              <a:rPr lang="et-EE" sz="1800" dirty="0" smtClean="0"/>
              <a:t>2011</a:t>
            </a:r>
          </a:p>
        </p:txBody>
      </p:sp>
      <p:pic>
        <p:nvPicPr>
          <p:cNvPr id="2053" name="Picture 5" descr="C:\Documents and Settings\tom\Local Settings\Temporary Internet Files\Content.IE5\ZIFK31SQ\MC9000842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861048"/>
            <a:ext cx="1872208" cy="2145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72816"/>
            <a:ext cx="5544616" cy="4114800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	</a:t>
            </a:r>
          </a:p>
          <a:p>
            <a:pPr>
              <a:buNone/>
            </a:pPr>
            <a:r>
              <a:rPr lang="et-EE" sz="4000" cap="all" dirty="0" smtClean="0">
                <a:solidFill>
                  <a:srgbClr val="F6F5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Kikerikii</a:t>
            </a:r>
            <a:r>
              <a:rPr lang="en-US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endParaRPr lang="et-EE" sz="36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t-EE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Kikerikii</a:t>
            </a:r>
            <a:r>
              <a:rPr lang="en-US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en-US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Aabitsakukk</a:t>
            </a:r>
            <a:r>
              <a:rPr lang="en-US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laulis</a:t>
            </a:r>
            <a:r>
              <a:rPr lang="en-US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t-EE" sz="3600" b="1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t-EE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plangu</a:t>
            </a:r>
            <a:r>
              <a:rPr lang="en-US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peal </a:t>
            </a:r>
            <a:r>
              <a:rPr lang="et-EE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cap="all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nii</a:t>
            </a:r>
            <a:r>
              <a:rPr lang="et-EE" sz="3600" b="1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</a:t>
            </a:r>
            <a:endParaRPr lang="en-US" sz="3600" b="1" cap="al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1 - Aabitsaku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908720"/>
            <a:ext cx="3456384" cy="44164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771800" y="5373216"/>
            <a:ext cx="2875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ÜLE 300 AASTA TAGASI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kodukas_osta2707100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412776"/>
            <a:ext cx="2893668" cy="3691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283968" y="5229200"/>
            <a:ext cx="705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ukeaabit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412776"/>
            <a:ext cx="3794001" cy="3794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067944" y="5301208"/>
            <a:ext cx="7134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uk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268760"/>
            <a:ext cx="4525963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abitsa-p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268760"/>
            <a:ext cx="4112731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kukk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052736"/>
            <a:ext cx="2952328" cy="41004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131840" y="5373216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0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  aabitsakukk</a:t>
            </a:r>
            <a:endParaRPr lang="en-US" sz="20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t-EE" b="1" cap="all" dirty="0" smtClean="0">
                <a:ln w="17780" cmpd="sng">
                  <a:solidFill>
                    <a:schemeClr val="tx2"/>
                  </a:solidFill>
                  <a:prstDash val="solid"/>
                  <a:miter lim="800000"/>
                </a:ln>
                <a:solidFill>
                  <a:srgbClr val="FCFCFA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Joonista  oma  aabitsakukk!</a:t>
            </a:r>
            <a:endParaRPr lang="en-US" b="1" cap="all" dirty="0">
              <a:ln w="17780" cmpd="sng">
                <a:solidFill>
                  <a:schemeClr val="tx2"/>
                </a:solidFill>
                <a:prstDash val="solid"/>
                <a:miter lim="800000"/>
              </a:ln>
              <a:solidFill>
                <a:srgbClr val="FCFCFA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16832"/>
            <a:ext cx="2736304" cy="266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573016"/>
            <a:ext cx="2703190" cy="265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564904"/>
            <a:ext cx="25922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373216"/>
            <a:ext cx="952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62</TotalTime>
  <Words>16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Deluxe</vt:lpstr>
      <vt:lpstr>AABITSAKUKK</vt:lpstr>
      <vt:lpstr>Slide 2</vt:lpstr>
      <vt:lpstr>Slide 3</vt:lpstr>
      <vt:lpstr>Slide 4</vt:lpstr>
      <vt:lpstr>Slide 5</vt:lpstr>
      <vt:lpstr>Slide 6</vt:lpstr>
      <vt:lpstr>Slide 7</vt:lpstr>
      <vt:lpstr>Slide 8</vt:lpstr>
      <vt:lpstr>Joonista  oma  aabitsakukk!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AABITSAKUKK</dc:title>
  <dc:creator>arvuti</dc:creator>
  <cp:lastModifiedBy>arvuti</cp:lastModifiedBy>
  <cp:revision>7</cp:revision>
  <dcterms:created xsi:type="dcterms:W3CDTF">2011-08-31T17:30:06Z</dcterms:created>
  <dcterms:modified xsi:type="dcterms:W3CDTF">2011-08-31T18:42:21Z</dcterms:modified>
</cp:coreProperties>
</file>