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D071"/>
    <a:srgbClr val="00FF00"/>
    <a:srgbClr val="63FF63"/>
    <a:srgbClr val="D7F0FF"/>
    <a:srgbClr val="FFFFFF"/>
    <a:srgbClr val="000066"/>
    <a:srgbClr val="FFCE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t-EE"/>
              <a:t>Klõpsake tiitlilaadi muutmiseks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t-EE"/>
              <a:t>Klõpsake juhtslaidi alamtiitli laadi redigeerimiseks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96A47-8E0E-43AA-848F-6272267B519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0EE12-465F-4B79-92BE-E27C9271825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8F248-4F42-4674-91B0-7FE9282DA463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0FA8B-D125-424A-8D50-0BEB718B7C2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1183C-74E3-43ED-988C-DA78E8DBE56E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A57BC-518F-44AD-ABE7-7A19D1B3F16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F87F3-94EE-476B-86C1-D7DA9103CB3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7AFEB-CCB8-4732-8257-B5AA15E6138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3200C-9212-499F-9337-1DD6D1F7A40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6DE94-1BC6-4A0A-A420-94734BA6D56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B6E85-C105-4183-B11E-D310F2ECBAA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E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Klõpsake tiitlilaadi muutmiseks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2CCA9C-D9AD-40A1-BBC9-FDC9F9FF17A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276475"/>
            <a:ext cx="71628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t-EE" sz="4800" b="1" dirty="0" smtClean="0"/>
              <a:t>JOONISTAME </a:t>
            </a:r>
            <a:r>
              <a:rPr lang="et-EE" sz="4800" b="1" dirty="0" smtClean="0"/>
              <a:t>NUMBRIST</a:t>
            </a:r>
            <a:endParaRPr lang="en-US" sz="48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4191000"/>
            <a:ext cx="7848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t-EE" sz="66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 algn="r" eaLnBrk="1" hangingPunct="1">
              <a:defRPr/>
            </a:pPr>
            <a:r>
              <a:rPr lang="et-EE" sz="1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      	       </a:t>
            </a:r>
          </a:p>
          <a:p>
            <a:pPr algn="r" eaLnBrk="1" hangingPunct="1">
              <a:defRPr/>
            </a:pPr>
            <a:r>
              <a:rPr lang="et-EE" sz="1600" b="1" dirty="0" smtClean="0">
                <a:solidFill>
                  <a:schemeClr val="folHlink"/>
                </a:solidFill>
                <a:effectLst/>
              </a:rPr>
              <a:t>Heli Pundonen</a:t>
            </a:r>
          </a:p>
          <a:p>
            <a:pPr algn="r" eaLnBrk="1" hangingPunct="1">
              <a:defRPr/>
            </a:pPr>
            <a:r>
              <a:rPr lang="et-EE" sz="1600" b="1" dirty="0" smtClean="0">
                <a:solidFill>
                  <a:schemeClr val="folHlink"/>
                </a:solidFill>
                <a:effectLst/>
              </a:rPr>
              <a:t>2010</a:t>
            </a:r>
            <a:endParaRPr lang="en-US" sz="1800" b="1" dirty="0" smtClean="0">
              <a:solidFill>
                <a:schemeClr val="folHlink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315200" cy="1900238"/>
          </a:xfrm>
        </p:spPr>
        <p:txBody>
          <a:bodyPr/>
          <a:lstStyle/>
          <a:p>
            <a:pPr eaLnBrk="1" hangingPunct="1">
              <a:defRPr/>
            </a:pPr>
            <a:r>
              <a:rPr lang="et-EE" sz="5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JOONISTAME NUMBRITEST</a:t>
            </a:r>
            <a:endParaRPr lang="en-US" sz="5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90600" y="2492375"/>
            <a:ext cx="7620000" cy="3146425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t-E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Clr>
                <a:srgbClr val="00B0F0"/>
              </a:buClr>
              <a:buFontTx/>
              <a:buNone/>
              <a:defRPr/>
            </a:pPr>
            <a:r>
              <a:rPr lang="et-EE" b="1" dirty="0" smtClean="0">
                <a:solidFill>
                  <a:schemeClr val="accent6">
                    <a:lumMod val="50000"/>
                  </a:schemeClr>
                </a:solidFill>
              </a:rPr>
              <a:t>	See teema sobib käsitlemiseks nii algklassides, kui ka lasteaia vanemas astmes.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n-US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6870700" cy="838200"/>
          </a:xfrm>
        </p:spPr>
        <p:txBody>
          <a:bodyPr/>
          <a:lstStyle/>
          <a:p>
            <a:pPr eaLnBrk="1" hangingPunct="1">
              <a:defRPr/>
            </a:pPr>
            <a:r>
              <a:rPr lang="et-EE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TEHNIKAD</a:t>
            </a:r>
            <a:endParaRPr lang="en-US" sz="4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391400" cy="36576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t-EE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Clr>
                <a:schemeClr val="folHlink"/>
              </a:buClr>
              <a:buFont typeface="Wingdings" pitchFamily="2" charset="2"/>
              <a:buNone/>
              <a:defRPr/>
            </a:pPr>
            <a:endParaRPr lang="et-EE" sz="12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2" eaLnBrk="1" hangingPunct="1">
              <a:buClr>
                <a:srgbClr val="00B0F0"/>
              </a:buClr>
              <a:buFont typeface="Wingdings" pitchFamily="2" charset="2"/>
              <a:buChar char="§"/>
              <a:defRPr/>
            </a:pPr>
            <a:r>
              <a:rPr lang="et-EE" sz="3600" b="1" dirty="0" smtClean="0">
                <a:solidFill>
                  <a:srgbClr val="003366"/>
                </a:solidFill>
              </a:rPr>
              <a:t>   </a:t>
            </a:r>
            <a:r>
              <a:rPr lang="et-EE" sz="3600" b="1" dirty="0" smtClean="0">
                <a:solidFill>
                  <a:schemeClr val="accent6">
                    <a:lumMod val="50000"/>
                  </a:schemeClr>
                </a:solidFill>
              </a:rPr>
              <a:t>Viltpliiats</a:t>
            </a:r>
          </a:p>
          <a:p>
            <a:pPr lvl="2" eaLnBrk="1" hangingPunct="1">
              <a:buClr>
                <a:srgbClr val="00B0F0"/>
              </a:buClr>
              <a:buFont typeface="Wingdings" pitchFamily="2" charset="2"/>
              <a:buChar char="§"/>
              <a:defRPr/>
            </a:pPr>
            <a:r>
              <a:rPr lang="et-EE" sz="3600" b="1" dirty="0" smtClean="0">
                <a:solidFill>
                  <a:schemeClr val="accent6">
                    <a:lumMod val="50000"/>
                  </a:schemeClr>
                </a:solidFill>
              </a:rPr>
              <a:t>   Värvipliiats</a:t>
            </a:r>
          </a:p>
          <a:p>
            <a:pPr lvl="2" eaLnBrk="1" hangingPunct="1">
              <a:buClr>
                <a:srgbClr val="00B0F0"/>
              </a:buClr>
              <a:buFont typeface="Wingdings" pitchFamily="2" charset="2"/>
              <a:buChar char="§"/>
              <a:defRPr/>
            </a:pPr>
            <a:r>
              <a:rPr lang="et-EE" sz="3600" b="1" dirty="0" smtClean="0">
                <a:solidFill>
                  <a:schemeClr val="accent6">
                    <a:lumMod val="50000"/>
                  </a:schemeClr>
                </a:solidFill>
              </a:rPr>
              <a:t>   Pastell</a:t>
            </a:r>
            <a:endParaRPr lang="et-EE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n-US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6870700" cy="1131887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	ROOS</a:t>
            </a:r>
            <a:endParaRPr lang="en-US" sz="4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t-EE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2"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n-US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" name="Content Placeholder 7" descr="IMG_0006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 bwMode="auto">
          <a:xfrm>
            <a:off x="3130550" y="1828800"/>
            <a:ext cx="28067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&quot;No&quot; Symbol 5"/>
          <p:cNvSpPr/>
          <p:nvPr/>
        </p:nvSpPr>
        <p:spPr>
          <a:xfrm>
            <a:off x="5220072" y="1484784"/>
            <a:ext cx="504056" cy="504056"/>
          </a:xfrm>
          <a:prstGeom prst="noSmoking">
            <a:avLst>
              <a:gd name="adj" fmla="val 269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68707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	ÄMBLIK</a:t>
            </a:r>
            <a:endParaRPr lang="en-US" sz="4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391400" cy="36576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t-EE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2"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n-US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" name="Content Placeholder 5" descr="IMG_0004.jpg"/>
          <p:cNvPicPr>
            <a:picLocks noChangeAspect="1"/>
          </p:cNvPicPr>
          <p:nvPr/>
        </p:nvPicPr>
        <p:blipFill>
          <a:blip r:embed="rId2">
            <a:lum contrast="10000"/>
          </a:blip>
          <a:stretch>
            <a:fillRect/>
          </a:stretch>
        </p:blipFill>
        <p:spPr bwMode="auto">
          <a:xfrm>
            <a:off x="1847850" y="1828800"/>
            <a:ext cx="5372100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&quot;No&quot; Symbol 4"/>
          <p:cNvSpPr/>
          <p:nvPr/>
        </p:nvSpPr>
        <p:spPr>
          <a:xfrm>
            <a:off x="2195736" y="1628800"/>
            <a:ext cx="504056" cy="504056"/>
          </a:xfrm>
          <a:prstGeom prst="noSmoking">
            <a:avLst>
              <a:gd name="adj" fmla="val 2694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6372200" y="1628800"/>
            <a:ext cx="504056" cy="504056"/>
          </a:xfrm>
          <a:prstGeom prst="noSmoking">
            <a:avLst>
              <a:gd name="adj" fmla="val 269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68707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t-EE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	KONN</a:t>
            </a:r>
            <a:endParaRPr lang="en-US" sz="4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391400" cy="36576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t-EE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2"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" name="Content Placeholder 3" descr="IMG_0005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 bwMode="auto">
          <a:xfrm rot="20809127">
            <a:off x="2381250" y="1828800"/>
            <a:ext cx="43053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&quot;No&quot; Symbol 4"/>
          <p:cNvSpPr/>
          <p:nvPr/>
        </p:nvSpPr>
        <p:spPr>
          <a:xfrm>
            <a:off x="5580112" y="1268760"/>
            <a:ext cx="504056" cy="504056"/>
          </a:xfrm>
          <a:prstGeom prst="noSmoking">
            <a:avLst>
              <a:gd name="adj" fmla="val 2694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6870700" cy="838200"/>
          </a:xfrm>
        </p:spPr>
        <p:txBody>
          <a:bodyPr/>
          <a:lstStyle/>
          <a:p>
            <a:pPr algn="l" eaLnBrk="1" hangingPunct="1">
              <a:defRPr/>
            </a:pPr>
            <a:endParaRPr lang="en-US" sz="4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391400" cy="36576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t-EE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2" eaLnBrk="1" hangingPunct="1">
              <a:buClr>
                <a:schemeClr val="folHlink"/>
              </a:buClr>
              <a:buFont typeface="Wingdings" pitchFamily="2" charset="2"/>
              <a:buChar char="§"/>
              <a:defRPr/>
            </a:pP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svakriidi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Rasvakriidid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svakriidid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vakriidid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vakriidid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vakriidid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svakriidid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svakriidid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svakriidid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svakriidid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235</TotalTime>
  <Words>15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Rasvakriidid</vt:lpstr>
      <vt:lpstr>JOONISTAME NUMBRIST</vt:lpstr>
      <vt:lpstr>JOONISTAME NUMBRITEST</vt:lpstr>
      <vt:lpstr>TEHNIKAD</vt:lpstr>
      <vt:lpstr>0 ROOS</vt:lpstr>
      <vt:lpstr>0 ÄMBLIK</vt:lpstr>
      <vt:lpstr>0 KONN</vt:lpstr>
      <vt:lpstr>Slide 7</vt:lpstr>
      <vt:lpstr>Slide 8</vt:lpstr>
    </vt:vector>
  </TitlesOfParts>
  <Company>Tartu Karlova Gümnaasium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 1</dc:title>
  <dc:creator>helay</dc:creator>
  <cp:lastModifiedBy>tom</cp:lastModifiedBy>
  <cp:revision>11</cp:revision>
  <dcterms:created xsi:type="dcterms:W3CDTF">2009-10-22T11:27:31Z</dcterms:created>
  <dcterms:modified xsi:type="dcterms:W3CDTF">2012-09-24T14:03:48Z</dcterms:modified>
</cp:coreProperties>
</file>