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  <p:sldId id="275" r:id="rId5"/>
    <p:sldId id="276" r:id="rId6"/>
    <p:sldId id="279" r:id="rId7"/>
    <p:sldId id="278" r:id="rId8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71"/>
    <a:srgbClr val="00FF00"/>
    <a:srgbClr val="63FF63"/>
    <a:srgbClr val="D7F0FF"/>
    <a:srgbClr val="FFFFFF"/>
    <a:srgbClr val="003366"/>
    <a:srgbClr val="000066"/>
    <a:srgbClr val="FFCE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A8E9-FA39-4140-9AFD-EF64944B035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951C8-767D-4796-A922-B3D0C6DA4AA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D31D-1174-43DA-BD91-F9CBF104B2F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11FE-07E6-416F-A2A1-07EB004B33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0953-4069-46F5-A884-7B6B472D127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229D-38EA-40EB-9350-89094249BD2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48AD-E058-4720-B48F-A1B30AEBFD4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59C0-C07A-48CC-AF7E-FFC6CB23526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9BB3-ADA8-4B83-8F52-3B9F32DBA77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F0BC-88B5-4507-8517-D3E918A8888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9EEC-1DD9-4656-B9E1-33448540BBF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65C340-4B79-4335-AF9B-87DACCFD635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276475"/>
            <a:ext cx="7162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b="1" smtClean="0">
                <a:effectLst/>
              </a:rPr>
              <a:t>JOONISTAME </a:t>
            </a:r>
            <a:r>
              <a:rPr lang="et-EE" sz="4800" b="1" smtClean="0">
                <a:effectLst/>
              </a:rPr>
              <a:t>NUMBRIST</a:t>
            </a:r>
            <a:endParaRPr lang="en-US" sz="4800" b="1" dirty="0" smtClean="0"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91000"/>
            <a:ext cx="7848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t-EE" sz="6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algn="r" eaLnBrk="1" hangingPunct="1">
              <a:defRPr/>
            </a:pPr>
            <a:r>
              <a:rPr lang="et-EE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	       </a:t>
            </a:r>
          </a:p>
          <a:p>
            <a:pPr algn="r" eaLnBrk="1" hangingPunct="1">
              <a:defRPr/>
            </a:pPr>
            <a:r>
              <a:rPr lang="et-EE" sz="1600" dirty="0" smtClean="0">
                <a:solidFill>
                  <a:schemeClr val="folHlink"/>
                </a:solidFill>
                <a:effectLst/>
              </a:rPr>
              <a:t>Heli Pundonen</a:t>
            </a:r>
          </a:p>
          <a:p>
            <a:pPr algn="r" eaLnBrk="1" hangingPunct="1">
              <a:defRPr/>
            </a:pPr>
            <a:r>
              <a:rPr lang="et-EE" sz="1600" dirty="0" smtClean="0">
                <a:solidFill>
                  <a:schemeClr val="folHlink"/>
                </a:solidFill>
                <a:effectLst/>
              </a:rPr>
              <a:t>2010</a:t>
            </a:r>
            <a:endParaRPr lang="en-US" sz="1800" dirty="0" smtClean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900238"/>
          </a:xfrm>
        </p:spPr>
        <p:txBody>
          <a:bodyPr/>
          <a:lstStyle/>
          <a:p>
            <a:pPr eaLnBrk="1" hangingPunct="1"/>
            <a:r>
              <a:rPr lang="et-EE" sz="4800" b="1" smtClean="0">
                <a:solidFill>
                  <a:schemeClr val="tx2"/>
                </a:solidFill>
              </a:rPr>
              <a:t>JOONISTAME NUMBRITEST</a:t>
            </a:r>
            <a:endParaRPr lang="en-US" sz="4800" b="1" smtClean="0">
              <a:solidFill>
                <a:schemeClr val="tx2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2492375"/>
            <a:ext cx="7620000" cy="314642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et-E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teema sobib käsitlemiseks nii algklassides, kui ka lasteaia vanemas astmes.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eaLnBrk="1" hangingPunct="1"/>
            <a:r>
              <a:rPr lang="et-EE" sz="4800" b="1" smtClean="0">
                <a:solidFill>
                  <a:schemeClr val="tx2"/>
                </a:solidFill>
              </a:rPr>
              <a:t>TEHNIKAD</a:t>
            </a:r>
            <a:endParaRPr lang="en-US" sz="4800" b="1" smtClean="0">
              <a:solidFill>
                <a:schemeClr val="tx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et-EE" sz="1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Viltpliiats</a:t>
            </a: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Värvipliiats</a:t>
            </a: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t-E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Pastell</a:t>
            </a:r>
            <a:endParaRPr lang="et-EE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131887"/>
          </a:xfrm>
        </p:spPr>
        <p:txBody>
          <a:bodyPr/>
          <a:lstStyle/>
          <a:p>
            <a:pPr algn="l" eaLnBrk="1" hangingPunct="1"/>
            <a:r>
              <a:rPr lang="et-EE" sz="4800" b="1" smtClean="0">
                <a:solidFill>
                  <a:schemeClr val="tx2"/>
                </a:solidFill>
              </a:rPr>
              <a:t>3	LINNUKE</a:t>
            </a:r>
            <a:endParaRPr lang="en-US" sz="4800" b="1" smtClean="0">
              <a:solidFill>
                <a:schemeClr val="tx2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Content Placeholder 7" descr="IMG_000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2180870" y="1828800"/>
            <a:ext cx="470605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algn="l" eaLnBrk="1" hangingPunct="1"/>
            <a:r>
              <a:rPr lang="et-EE" sz="4800" b="1" smtClean="0">
                <a:solidFill>
                  <a:schemeClr val="tx2"/>
                </a:solidFill>
              </a:rPr>
              <a:t>3	ROTT</a:t>
            </a:r>
            <a:endParaRPr lang="en-US" sz="4800" b="1" smtClean="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Content Placeholder 9" descr="IMG_000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 rot="346774">
            <a:off x="1063497" y="1682753"/>
            <a:ext cx="6974160" cy="3607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838200"/>
          </a:xfrm>
        </p:spPr>
        <p:txBody>
          <a:bodyPr/>
          <a:lstStyle/>
          <a:p>
            <a:pPr algn="l" eaLnBrk="1" hangingPunct="1"/>
            <a:r>
              <a:rPr lang="et-EE" sz="4800" b="1" smtClean="0">
                <a:solidFill>
                  <a:schemeClr val="tx2"/>
                </a:solidFill>
              </a:rPr>
              <a:t>3	AHV</a:t>
            </a:r>
            <a:endParaRPr lang="en-US" sz="4800" b="1" smtClean="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Content Placeholder 3" descr="IMG_0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 rot="766766">
            <a:off x="2411760" y="1916832"/>
            <a:ext cx="4455789" cy="3212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828800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Content Placeholder 3" descr="IMG_00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1259632" y="908720"/>
            <a:ext cx="6843712" cy="4906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svakriidid">
  <a:themeElements>
    <a:clrScheme name="Rasvakriidid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Rasvakriidi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svakriidid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239</TotalTime>
  <Words>15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Comic Sans MS</vt:lpstr>
      <vt:lpstr>Arial</vt:lpstr>
      <vt:lpstr>Calibri</vt:lpstr>
      <vt:lpstr>Wingdings</vt:lpstr>
      <vt:lpstr>Rasvakriidid</vt:lpstr>
      <vt:lpstr>JOONISTAME NUMBRIST</vt:lpstr>
      <vt:lpstr>JOONISTAME NUMBRITEST</vt:lpstr>
      <vt:lpstr>TEHNIKAD</vt:lpstr>
      <vt:lpstr>3 LINNUKE</vt:lpstr>
      <vt:lpstr>3 ROTT</vt:lpstr>
      <vt:lpstr>3 AHV</vt:lpstr>
      <vt:lpstr>Slide 7</vt:lpstr>
    </vt:vector>
  </TitlesOfParts>
  <Company>Tartu Karlova Gümnaasium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helay</dc:creator>
  <cp:lastModifiedBy>tom</cp:lastModifiedBy>
  <cp:revision>11</cp:revision>
  <dcterms:created xsi:type="dcterms:W3CDTF">2009-10-22T11:27:31Z</dcterms:created>
  <dcterms:modified xsi:type="dcterms:W3CDTF">2012-09-24T14:04:29Z</dcterms:modified>
</cp:coreProperties>
</file>