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4" r:id="rId4"/>
    <p:sldId id="275" r:id="rId5"/>
    <p:sldId id="279" r:id="rId6"/>
    <p:sldId id="278" r:id="rId7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CCCC"/>
    <a:srgbClr val="FFD071"/>
    <a:srgbClr val="00FF00"/>
    <a:srgbClr val="63FF63"/>
    <a:srgbClr val="D7F0FF"/>
    <a:srgbClr val="FFFFFF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t-EE"/>
              <a:t>Klõpsake juhtslaidi alamtiitli laadi redigeerimiseks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E222E-01BC-43AA-8A9A-9751CB087B3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D2DC-9EBA-45DC-A4DF-49A77C8A080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A90F-3A9B-4518-9AB2-2DBEC7FC382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78E3F-DA16-4A98-9735-3E836289F82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C5FA-6B08-45A6-B878-4A58523B8C6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DD0FA-30FD-4374-A518-851A1F883BE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DA01-AE36-48D2-8EE9-0DF57203799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488B-47CB-4467-A554-8C18FBE8AA8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CB951-1B7A-43F9-BFDA-3CD15844ADE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FBFF3-3EC8-4724-9837-39641617D58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E8E08-D2B6-4DE9-8128-F6605DDEAC8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tiitlilaadi muutmiseks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D4CD3A-9A95-4086-98B4-F4236B403E4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4" y="32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4" y="17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3" y="89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3" y="13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276475"/>
            <a:ext cx="7162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t-EE" sz="4800" b="1" smtClean="0"/>
              <a:t>JOONISTAME </a:t>
            </a:r>
            <a:r>
              <a:rPr lang="et-EE" sz="4800" b="1" smtClean="0"/>
              <a:t>NUMBRIST</a:t>
            </a:r>
            <a:endParaRPr lang="en-US" sz="4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91000"/>
            <a:ext cx="7848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t-EE" sz="6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 algn="r" eaLnBrk="1" hangingPunct="1">
              <a:defRPr/>
            </a:pPr>
            <a:r>
              <a:rPr lang="et-EE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	       </a:t>
            </a:r>
          </a:p>
          <a:p>
            <a:pPr algn="r" eaLnBrk="1" hangingPunct="1">
              <a:defRPr/>
            </a:pPr>
            <a:r>
              <a:rPr lang="et-EE" sz="1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 Pundonen</a:t>
            </a:r>
          </a:p>
          <a:p>
            <a:pPr algn="r" eaLnBrk="1" hangingPunct="1">
              <a:defRPr/>
            </a:pPr>
            <a:r>
              <a:rPr lang="et-EE" sz="1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US" sz="1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1900238"/>
          </a:xfrm>
        </p:spPr>
        <p:txBody>
          <a:bodyPr/>
          <a:lstStyle/>
          <a:p>
            <a:pPr eaLnBrk="1" hangingPunct="1">
              <a:defRPr/>
            </a:pPr>
            <a:r>
              <a:rPr lang="et-EE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JOONISTAME NUMBRITEST</a:t>
            </a:r>
            <a:endParaRPr lang="en-US" sz="54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2492375"/>
            <a:ext cx="7620000" cy="3146425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Tx/>
              <a:buNone/>
              <a:defRPr/>
            </a:pPr>
            <a:r>
              <a:rPr lang="et-E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t-EE" b="1" dirty="0" smtClean="0">
                <a:solidFill>
                  <a:schemeClr val="bg1"/>
                </a:solidFill>
              </a:rPr>
              <a:t>See teema sobib käsitlemiseks nii algklassides, kui ka lasteaia vanemas astmes.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870700" cy="838200"/>
          </a:xfrm>
        </p:spPr>
        <p:txBody>
          <a:bodyPr/>
          <a:lstStyle/>
          <a:p>
            <a:pPr eaLnBrk="1" hangingPunct="1">
              <a:defRPr/>
            </a:pPr>
            <a:r>
              <a:rPr lang="et-EE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TEHNIKAD</a:t>
            </a:r>
            <a:endParaRPr lang="en-US" sz="48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391400" cy="3657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et-EE" sz="1200" dirty="0" smtClean="0"/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t-EE" sz="3600" dirty="0" smtClean="0">
                <a:solidFill>
                  <a:schemeClr val="bg1"/>
                </a:solidFill>
              </a:rPr>
              <a:t>    </a:t>
            </a:r>
            <a:r>
              <a:rPr lang="et-EE" sz="3600" b="1" dirty="0" smtClean="0">
                <a:solidFill>
                  <a:schemeClr val="bg1"/>
                </a:solidFill>
              </a:rPr>
              <a:t>Viltpliiats</a:t>
            </a: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t-EE" sz="3600" b="1" dirty="0" smtClean="0">
                <a:solidFill>
                  <a:schemeClr val="bg1"/>
                </a:solidFill>
              </a:rPr>
              <a:t>   Värvipliiats</a:t>
            </a: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t-EE" sz="3600" b="1" dirty="0" smtClean="0">
                <a:solidFill>
                  <a:schemeClr val="bg1"/>
                </a:solidFill>
              </a:rPr>
              <a:t>   Pastell</a:t>
            </a:r>
            <a:endParaRPr lang="et-EE" b="1" dirty="0" smtClean="0">
              <a:solidFill>
                <a:schemeClr val="bg1"/>
              </a:solidFill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70700" cy="1131887"/>
          </a:xfrm>
        </p:spPr>
        <p:txBody>
          <a:bodyPr/>
          <a:lstStyle/>
          <a:p>
            <a:pPr algn="l" eaLnBrk="1" hangingPunct="1">
              <a:defRPr/>
            </a:pPr>
            <a:r>
              <a:rPr lang="et-EE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	HOBUNE</a:t>
            </a:r>
            <a:endParaRPr lang="en-US" sz="48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Content Placeholder 3" descr="IMG_0006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1547664" y="1916832"/>
            <a:ext cx="6192688" cy="3547872"/>
          </a:xfrm>
          <a:prstGeom prst="rect">
            <a:avLst/>
          </a:prstGeom>
          <a:ln w="190500" cap="sq">
            <a:solidFill>
              <a:srgbClr val="339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8707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t-EE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	TAKS</a:t>
            </a:r>
            <a:endParaRPr lang="en-US" sz="48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391400" cy="3657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Content Placeholder 5" descr="IMG_0007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 bwMode="auto">
          <a:xfrm>
            <a:off x="1587941" y="1828800"/>
            <a:ext cx="5891917" cy="3657600"/>
          </a:xfrm>
          <a:prstGeom prst="rect">
            <a:avLst/>
          </a:prstGeom>
          <a:ln w="190500" cap="sq">
            <a:solidFill>
              <a:srgbClr val="339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8800"/>
            <a:ext cx="7696200" cy="3657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Content Placeholder 3" descr="IMG_0002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1043608" y="908720"/>
            <a:ext cx="7128791" cy="5086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svakriidi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Rasvakriidid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svakriidid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vakriidid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vakriidid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vakriidid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244</TotalTime>
  <Words>14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Comic Sans MS</vt:lpstr>
      <vt:lpstr>Arial</vt:lpstr>
      <vt:lpstr>Calibri</vt:lpstr>
      <vt:lpstr>Wingdings</vt:lpstr>
      <vt:lpstr>Rasvakriidid</vt:lpstr>
      <vt:lpstr>JOONISTAME NUMBRIST</vt:lpstr>
      <vt:lpstr>JOONISTAME NUMBRITEST</vt:lpstr>
      <vt:lpstr>TEHNIKAD</vt:lpstr>
      <vt:lpstr>4 HOBUNE</vt:lpstr>
      <vt:lpstr>4 TAKS</vt:lpstr>
      <vt:lpstr>Slide 6</vt:lpstr>
    </vt:vector>
  </TitlesOfParts>
  <Company>Tartu Karlova Gümnaasium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helay</dc:creator>
  <cp:lastModifiedBy>tom</cp:lastModifiedBy>
  <cp:revision>13</cp:revision>
  <dcterms:created xsi:type="dcterms:W3CDTF">2009-10-22T11:27:31Z</dcterms:created>
  <dcterms:modified xsi:type="dcterms:W3CDTF">2012-09-24T14:04:58Z</dcterms:modified>
</cp:coreProperties>
</file>