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B15780"/>
    <a:srgbClr val="FFD071"/>
    <a:srgbClr val="00FF00"/>
    <a:srgbClr val="63FF63"/>
    <a:srgbClr val="D7F0FF"/>
    <a:srgbClr val="FFFFFF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3C3C-5E4B-4131-B11B-824B655D485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FBC8-3B9C-4864-B04C-AF62EE30502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FF35-FFAD-4138-9DBC-D6450E2C161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4922-F5A9-45EA-80E9-7EF7F221115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2E39-720C-4896-BF4A-0C4E152E749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95E6-B86C-4A4E-9905-2A07CFB4C35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07B8-B5AF-4286-9BE1-466F1173AD3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711-F64A-4060-8099-994A7F3DF8F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F6E4-2201-4A92-B3B2-68ED9B69AC9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601A0-7496-465B-BE05-B1E0C0EC07C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277B-2F20-4C92-9070-F548F362272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4984D7-BC34-4188-B597-B43402A3116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76475"/>
            <a:ext cx="7162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smtClean="0">
                <a:solidFill>
                  <a:schemeClr val="accent2">
                    <a:lumMod val="75000"/>
                  </a:schemeClr>
                </a:solidFill>
                <a:effectLst/>
              </a:rPr>
              <a:t>JOONISTAME </a:t>
            </a:r>
            <a:r>
              <a:rPr lang="et-EE" sz="4800" smtClean="0">
                <a:solidFill>
                  <a:schemeClr val="accent2">
                    <a:lumMod val="75000"/>
                  </a:schemeClr>
                </a:solidFill>
                <a:effectLst/>
              </a:rPr>
              <a:t>NUMBRIST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21163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t-EE" sz="6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 algn="r" eaLnBrk="1" hangingPunct="1">
              <a:defRPr/>
            </a:pPr>
            <a:r>
              <a:rPr lang="et-EE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	       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/>
              </a:rPr>
              <a:t>Heli Pundonen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/>
              </a:rPr>
              <a:t>2010</a:t>
            </a:r>
            <a:endParaRPr lang="en-US" sz="1800" b="1" dirty="0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900238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JOONISTAME NUMBRITEST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2492375"/>
            <a:ext cx="7620000" cy="314642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Tx/>
              <a:buNone/>
              <a:defRPr/>
            </a:pPr>
            <a:r>
              <a:rPr lang="et-E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</a:p>
          <a:p>
            <a:pPr eaLnBrk="1" hangingPunct="1">
              <a:buClr>
                <a:schemeClr val="folHlink"/>
              </a:buClr>
              <a:buFontTx/>
              <a:buNone/>
              <a:defRPr/>
            </a:pP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2852936"/>
            <a:ext cx="676875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folHlink"/>
              </a:buClr>
              <a:defRPr/>
            </a:pP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See </a:t>
            </a: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teema sobib </a:t>
            </a: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  käsitlemiseks </a:t>
            </a: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nii algklassides, kui ka lasteaia vanemas astmes.</a:t>
            </a:r>
          </a:p>
        </p:txBody>
      </p:sp>
      <p:sp>
        <p:nvSpPr>
          <p:cNvPr id="7" name="Donut 6"/>
          <p:cNvSpPr/>
          <p:nvPr/>
        </p:nvSpPr>
        <p:spPr>
          <a:xfrm>
            <a:off x="1187624" y="2924944"/>
            <a:ext cx="360040" cy="360040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7452320" y="5085184"/>
            <a:ext cx="360040" cy="360040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6870700" cy="8382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TEHNIKAD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et-EE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 eaLnBrk="1" hangingPunct="1">
              <a:buClr>
                <a:schemeClr val="folHlink"/>
              </a:buClr>
              <a:buFontTx/>
              <a:buNone/>
              <a:defRPr/>
            </a:pPr>
            <a:r>
              <a:rPr lang="et-EE" sz="36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et-E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2204864"/>
            <a:ext cx="367240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buClr>
                <a:schemeClr val="folHlink"/>
              </a:buClr>
              <a:defRPr/>
            </a:pP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Viltpliiats</a:t>
            </a:r>
          </a:p>
          <a:p>
            <a:pPr lvl="2">
              <a:buClr>
                <a:schemeClr val="folHlink"/>
              </a:buClr>
              <a:defRPr/>
            </a:pP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Värvipliiats</a:t>
            </a:r>
          </a:p>
          <a:p>
            <a:pPr lvl="2">
              <a:buClr>
                <a:schemeClr val="folHlink"/>
              </a:buClr>
              <a:defRPr/>
            </a:pPr>
            <a:r>
              <a:rPr lang="et-EE" sz="3600" b="1" dirty="0">
                <a:solidFill>
                  <a:schemeClr val="accent2">
                    <a:lumMod val="75000"/>
                  </a:schemeClr>
                </a:solidFill>
              </a:rPr>
              <a:t>      Pastell</a:t>
            </a:r>
            <a:endParaRPr lang="et-EE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411760" y="2420888"/>
            <a:ext cx="792088" cy="792088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868144" y="5013176"/>
            <a:ext cx="360040" cy="360040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2771800" y="4941168"/>
            <a:ext cx="360040" cy="360040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131887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		MARI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3" descr="IMG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228532">
            <a:off x="3194045" y="1831027"/>
            <a:ext cx="361315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onut 4"/>
          <p:cNvSpPr/>
          <p:nvPr/>
        </p:nvSpPr>
        <p:spPr>
          <a:xfrm>
            <a:off x="5292080" y="1340768"/>
            <a:ext cx="576064" cy="576064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		JÄÄR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5" descr="IMG_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8175" y="1989138"/>
            <a:ext cx="51911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onut 4"/>
          <p:cNvSpPr/>
          <p:nvPr/>
        </p:nvSpPr>
        <p:spPr>
          <a:xfrm>
            <a:off x="6084168" y="1772816"/>
            <a:ext cx="432048" cy="432048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555776" y="1772816"/>
            <a:ext cx="432048" cy="432048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		PÄKAPIKK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Content Placeholder 7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736526">
            <a:off x="2689225" y="1828800"/>
            <a:ext cx="397033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Donut 5"/>
          <p:cNvSpPr/>
          <p:nvPr/>
        </p:nvSpPr>
        <p:spPr>
          <a:xfrm>
            <a:off x="2987824" y="1700808"/>
            <a:ext cx="576064" cy="576064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Content Placeholder 3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4464496" cy="5734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Donut 6"/>
          <p:cNvSpPr/>
          <p:nvPr/>
        </p:nvSpPr>
        <p:spPr>
          <a:xfrm>
            <a:off x="6084168" y="332656"/>
            <a:ext cx="432048" cy="432048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27784" y="6021288"/>
            <a:ext cx="432048" cy="432048"/>
          </a:xfrm>
          <a:prstGeom prst="donut">
            <a:avLst>
              <a:gd name="adj" fmla="val 3769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svakriidid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svakriidi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svakriidid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289</TotalTime>
  <Words>28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Comic Sans MS</vt:lpstr>
      <vt:lpstr>Arial</vt:lpstr>
      <vt:lpstr>Calibri</vt:lpstr>
      <vt:lpstr>Wingdings</vt:lpstr>
      <vt:lpstr>Rasvakriidid</vt:lpstr>
      <vt:lpstr>JOONISTAME NUMBRIST</vt:lpstr>
      <vt:lpstr>JOONISTAME NUMBRITEST</vt:lpstr>
      <vt:lpstr>TEHNIKAD</vt:lpstr>
      <vt:lpstr>6  MARI</vt:lpstr>
      <vt:lpstr>6  JÄÄR</vt:lpstr>
      <vt:lpstr>6  PÄKAPIKK</vt:lpstr>
      <vt:lpstr>Slide 7</vt:lpstr>
      <vt:lpstr>Slide 8</vt:lpstr>
    </vt:vector>
  </TitlesOfParts>
  <Company>Tartu Karlova Gümnaasium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helay</dc:creator>
  <cp:lastModifiedBy>tom</cp:lastModifiedBy>
  <cp:revision>16</cp:revision>
  <dcterms:created xsi:type="dcterms:W3CDTF">2009-10-22T11:27:31Z</dcterms:created>
  <dcterms:modified xsi:type="dcterms:W3CDTF">2012-09-24T14:05:50Z</dcterms:modified>
</cp:coreProperties>
</file>