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8046e5d4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8046e5d4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8046e5d44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8046e5d44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046e5d44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8046e5d44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8046e5d44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8046e5d44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38761D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5004325" y="1445450"/>
            <a:ext cx="3828000" cy="172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t" sz="4600">
                <a:solidFill>
                  <a:srgbClr val="FF0000"/>
                </a:solidFill>
              </a:rPr>
              <a:t>LEPATRIINU</a:t>
            </a:r>
            <a:endParaRPr b="1" sz="4600">
              <a:solidFill>
                <a:srgbClr val="FF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5250300" y="3601700"/>
            <a:ext cx="3582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solidFill>
                  <a:srgbClr val="F3F3F3"/>
                </a:solidFill>
              </a:rPr>
              <a:t>MARKER + AKVARELL</a:t>
            </a:r>
            <a:endParaRPr>
              <a:solidFill>
                <a:srgbClr val="F3F3F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 sz="1400">
                <a:solidFill>
                  <a:srgbClr val="F3F3F3"/>
                </a:solidFill>
              </a:rPr>
              <a:t>Heli</a:t>
            </a:r>
            <a:endParaRPr sz="1400">
              <a:solidFill>
                <a:srgbClr val="F3F3F3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93955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8725" y="2449050"/>
            <a:ext cx="2376226" cy="237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825" y="193200"/>
            <a:ext cx="5877905" cy="463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18724" y="193200"/>
            <a:ext cx="2376225" cy="2255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716025" y="445025"/>
            <a:ext cx="8116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t" sz="2820">
                <a:solidFill>
                  <a:schemeClr val="lt1"/>
                </a:solidFill>
              </a:rPr>
              <a:t>VAHENDID</a:t>
            </a:r>
            <a:endParaRPr b="1" sz="2820">
              <a:solidFill>
                <a:schemeClr val="lt1"/>
              </a:solidFill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716025" y="1354300"/>
            <a:ext cx="6762900" cy="321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Char char="●"/>
            </a:pPr>
            <a:r>
              <a:rPr lang="et" sz="2200">
                <a:solidFill>
                  <a:srgbClr val="F3F3F3"/>
                </a:solidFill>
              </a:rPr>
              <a:t>A3 PABER (RUUDUKUJULINE)</a:t>
            </a:r>
            <a:endParaRPr sz="2200">
              <a:solidFill>
                <a:srgbClr val="F3F3F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Char char="●"/>
            </a:pPr>
            <a:r>
              <a:rPr lang="et" sz="2200">
                <a:solidFill>
                  <a:srgbClr val="F3F3F3"/>
                </a:solidFill>
              </a:rPr>
              <a:t>MUST VEEKINDEL MARKER</a:t>
            </a:r>
            <a:endParaRPr sz="2200">
              <a:solidFill>
                <a:srgbClr val="F3F3F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Char char="●"/>
            </a:pPr>
            <a:r>
              <a:rPr lang="et" sz="2200">
                <a:solidFill>
                  <a:srgbClr val="F3F3F3"/>
                </a:solidFill>
              </a:rPr>
              <a:t>PAPPTALDRIK (abivahend ringi joonestamisel)</a:t>
            </a:r>
            <a:endParaRPr sz="2200">
              <a:solidFill>
                <a:srgbClr val="F3F3F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Char char="●"/>
            </a:pPr>
            <a:r>
              <a:rPr lang="et" sz="2200">
                <a:solidFill>
                  <a:srgbClr val="F3F3F3"/>
                </a:solidFill>
              </a:rPr>
              <a:t>LAUAKATE</a:t>
            </a:r>
            <a:endParaRPr sz="2200">
              <a:solidFill>
                <a:srgbClr val="F3F3F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Char char="●"/>
            </a:pPr>
            <a:r>
              <a:rPr lang="et" sz="2200">
                <a:solidFill>
                  <a:srgbClr val="F3F3F3"/>
                </a:solidFill>
              </a:rPr>
              <a:t>AKVARELLID EHK VESIVÄRVID</a:t>
            </a:r>
            <a:endParaRPr sz="2200">
              <a:solidFill>
                <a:srgbClr val="F3F3F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Char char="●"/>
            </a:pPr>
            <a:r>
              <a:rPr lang="et" sz="2200">
                <a:solidFill>
                  <a:srgbClr val="F3F3F3"/>
                </a:solidFill>
              </a:rPr>
              <a:t>PINTSEL</a:t>
            </a:r>
            <a:endParaRPr sz="2200">
              <a:solidFill>
                <a:srgbClr val="F3F3F3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200"/>
              <a:buChar char="●"/>
            </a:pPr>
            <a:r>
              <a:rPr lang="et" sz="2200">
                <a:solidFill>
                  <a:srgbClr val="F3F3F3"/>
                </a:solidFill>
              </a:rPr>
              <a:t>VEETOPS</a:t>
            </a:r>
            <a:endParaRPr sz="22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9050" y="3161900"/>
            <a:ext cx="1711500" cy="17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2450" y="3116125"/>
            <a:ext cx="1711500" cy="171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7854550" y="1964025"/>
            <a:ext cx="1152100" cy="115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930275" y="1017725"/>
            <a:ext cx="1152100" cy="115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691850" y="445025"/>
            <a:ext cx="814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>
                <a:solidFill>
                  <a:srgbClr val="F3F3F3"/>
                </a:solidFill>
              </a:rPr>
              <a:t>Alusjoonis markeriga.  Maalime akvarellidega</a:t>
            </a:r>
            <a:endParaRPr>
              <a:solidFill>
                <a:srgbClr val="F3F3F3"/>
              </a:solidFill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1400" y="1168175"/>
            <a:ext cx="3678300" cy="33850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845" y="1152475"/>
            <a:ext cx="3446681" cy="3416400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2863" y="1047750"/>
            <a:ext cx="4752975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