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3CBCC0C-BF2B-494F-9D06-3FD843746F0C}" type="datetimeFigureOut">
              <a:rPr lang="et-EE" smtClean="0"/>
              <a:pPr/>
              <a:t>1.10.2012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0EB05E1-7D7B-4792-9141-2164C5ED8A2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Suhtlemisõpetus</a:t>
            </a:r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4800" dirty="0" smtClean="0"/>
              <a:t>MIDA LOOMAD TUNNEVAD?</a:t>
            </a:r>
            <a:endParaRPr lang="et-EE" sz="4800" dirty="0"/>
          </a:p>
        </p:txBody>
      </p:sp>
    </p:spTree>
    <p:extLst>
      <p:ext uri="{BB962C8B-B14F-4D97-AF65-F5344CB8AC3E}">
        <p14:creationId xmlns="" xmlns:p14="http://schemas.microsoft.com/office/powerpoint/2010/main" val="1163315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8.	MIDA TUNNEB...?</a:t>
            </a:r>
            <a:endParaRPr lang="et-EE" sz="4400" dirty="0"/>
          </a:p>
        </p:txBody>
      </p:sp>
      <p:pic>
        <p:nvPicPr>
          <p:cNvPr id="4" name="Content Placeholder 3" descr="Animal-Communication_OM-Times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667000" y="1752600"/>
            <a:ext cx="3810000" cy="3810000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9.	MIDA TUNNEB...?</a:t>
            </a:r>
            <a:endParaRPr lang="et-EE" sz="4400" dirty="0"/>
          </a:p>
        </p:txBody>
      </p:sp>
      <p:pic>
        <p:nvPicPr>
          <p:cNvPr id="4" name="Content Placeholder 3" descr="ÕNNETU KOER.jpe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857488" y="2025086"/>
            <a:ext cx="3500462" cy="3333048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10.	MIDA TUNNEB...?</a:t>
            </a:r>
            <a:endParaRPr lang="et-EE" sz="4400" dirty="0"/>
          </a:p>
        </p:txBody>
      </p:sp>
      <p:pic>
        <p:nvPicPr>
          <p:cNvPr id="4" name="Content Placeholder 3" descr="emotions_8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000250" y="1943100"/>
            <a:ext cx="5143500" cy="3429000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Mida  arvad?</a:t>
            </a:r>
            <a:endParaRPr lang="et-E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t-EE" sz="3200" dirty="0" smtClean="0"/>
              <a:t>Kas loomadel on tunded? Miks nii arvad?</a:t>
            </a:r>
          </a:p>
          <a:p>
            <a:pPr>
              <a:buFont typeface="+mj-lt"/>
              <a:buAutoNum type="arabicPeriod"/>
            </a:pPr>
            <a:r>
              <a:rPr lang="et-EE" sz="3200" dirty="0" smtClean="0"/>
              <a:t>Milliseid tundeid võiksid loomad tunda?</a:t>
            </a:r>
          </a:p>
          <a:p>
            <a:pPr>
              <a:buFont typeface="+mj-lt"/>
              <a:buAutoNum type="arabicPeriod"/>
            </a:pPr>
            <a:r>
              <a:rPr lang="et-EE" sz="3200" dirty="0" smtClean="0"/>
              <a:t>Kuidas loomad tundeid väljendavad? Too näiteid!</a:t>
            </a:r>
          </a:p>
          <a:p>
            <a:pPr>
              <a:buFont typeface="+mj-lt"/>
              <a:buAutoNum type="arabicPeriod"/>
            </a:pPr>
            <a:endParaRPr lang="et-EE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1.	MIDA TUNNEB...?</a:t>
            </a:r>
            <a:endParaRPr lang="et-EE" sz="4400" dirty="0"/>
          </a:p>
        </p:txBody>
      </p:sp>
      <p:pic>
        <p:nvPicPr>
          <p:cNvPr id="4" name="Content Placeholder 3" descr="animal-emotions1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14612" y="2000240"/>
            <a:ext cx="3357586" cy="3269997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2.	MIDA TUNNEB...?</a:t>
            </a:r>
            <a:endParaRPr lang="et-EE" sz="4400" dirty="0"/>
          </a:p>
        </p:txBody>
      </p:sp>
      <p:pic>
        <p:nvPicPr>
          <p:cNvPr id="7" name="Content Placeholder 6" descr="cat_794816i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383030" y="1600200"/>
            <a:ext cx="6377940" cy="4114800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3.	MIDA TUNNEB...?</a:t>
            </a:r>
            <a:endParaRPr lang="et-EE" sz="4400" dirty="0"/>
          </a:p>
        </p:txBody>
      </p:sp>
      <p:pic>
        <p:nvPicPr>
          <p:cNvPr id="4" name="Content Placeholder 3" descr="892729_com_emotionsan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66024" y="1928801"/>
            <a:ext cx="3591926" cy="3438425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4.	MIDA TUNNEB...?</a:t>
            </a:r>
            <a:endParaRPr lang="et-EE" sz="4400" dirty="0"/>
          </a:p>
        </p:txBody>
      </p:sp>
      <p:pic>
        <p:nvPicPr>
          <p:cNvPr id="4" name="Content Placeholder 3" descr="positive_emotions_pics_18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047875" y="1766887"/>
            <a:ext cx="5048250" cy="3781425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5.	MIDA TUNNEB...?</a:t>
            </a:r>
            <a:endParaRPr lang="et-EE" sz="4400" dirty="0"/>
          </a:p>
        </p:txBody>
      </p:sp>
      <p:pic>
        <p:nvPicPr>
          <p:cNvPr id="4" name="Content Placeholder 3" descr="HOBUSENAERATUS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157211" y="1600200"/>
            <a:ext cx="4829577" cy="4114800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6.	MIDA TUNNEB...?</a:t>
            </a:r>
            <a:endParaRPr lang="et-EE" sz="4400" dirty="0"/>
          </a:p>
        </p:txBody>
      </p:sp>
      <p:pic>
        <p:nvPicPr>
          <p:cNvPr id="4" name="Content Placeholder 3" descr="sad_dog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367087" y="1847850"/>
            <a:ext cx="2409825" cy="3619500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7.	MIDA TUNNEB...?</a:t>
            </a:r>
            <a:endParaRPr lang="et-EE" sz="4400" dirty="0"/>
          </a:p>
        </p:txBody>
      </p:sp>
      <p:pic>
        <p:nvPicPr>
          <p:cNvPr id="4" name="Content Placeholder 3" descr="Awesome_Animal_Emotions_08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514600" y="1600200"/>
            <a:ext cx="4114800" cy="4114800"/>
          </a:xfrm>
        </p:spPr>
      </p:pic>
    </p:spTree>
    <p:extLst>
      <p:ext uri="{BB962C8B-B14F-4D97-AF65-F5344CB8AC3E}">
        <p14:creationId xmlns="" xmlns:p14="http://schemas.microsoft.com/office/powerpoint/2010/main" val="3577823092"/>
      </p:ext>
    </p:extLst>
  </p:cSld>
  <p:clrMapOvr>
    <a:masterClrMapping/>
  </p:clrMapOvr>
</p:sld>
</file>

<file path=ppt/theme/theme1.xml><?xml version="1.0" encoding="utf-8"?>
<a:theme xmlns:a="http://schemas.openxmlformats.org/drawingml/2006/main" name="Horisont">
  <a:themeElements>
    <a:clrScheme name="Horis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s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s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</TotalTime>
  <Words>51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Horisont</vt:lpstr>
      <vt:lpstr>MIDA LOOMAD TUNNEVAD?</vt:lpstr>
      <vt:lpstr>Mida  arvad?</vt:lpstr>
      <vt:lpstr>1. MIDA TUNNEB...?</vt:lpstr>
      <vt:lpstr>2. MIDA TUNNEB...?</vt:lpstr>
      <vt:lpstr>3. MIDA TUNNEB...?</vt:lpstr>
      <vt:lpstr>4. MIDA TUNNEB...?</vt:lpstr>
      <vt:lpstr>5. MIDA TUNNEB...?</vt:lpstr>
      <vt:lpstr>6. MIDA TUNNEB...?</vt:lpstr>
      <vt:lpstr>7. MIDA TUNNEB...?</vt:lpstr>
      <vt:lpstr>8. MIDA TUNNEB...?</vt:lpstr>
      <vt:lpstr>9. MIDA TUNNEB...?</vt:lpstr>
      <vt:lpstr>10. MIDA TUNNEB...?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horisont</dc:title>
  <dc:creator>Heli Pundonen</dc:creator>
  <cp:lastModifiedBy>tom</cp:lastModifiedBy>
  <cp:revision>3</cp:revision>
  <dcterms:created xsi:type="dcterms:W3CDTF">2011-03-09T13:25:16Z</dcterms:created>
  <dcterms:modified xsi:type="dcterms:W3CDTF">2012-10-01T18:36:34Z</dcterms:modified>
</cp:coreProperties>
</file>