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5D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07EF2-DAF3-4254-B7EB-00798A6841B7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17528-E793-4668-8081-AA7417526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6436-467B-4655-B4DD-87DC84E00066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A4876-E2D2-402D-9340-A4FB90E38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AC1C-4860-43A1-997D-FA80972E2F57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2065-EEC6-43F6-9881-56C6D726D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35AE-0B45-42F9-908E-D13BC1830925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25AF7-D2F9-4107-9102-71652B88A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F5518-D9EB-4F36-84A9-3BA8C89880DF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2B0F-212B-4979-999D-A242395E2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AC39-06C8-4D20-B12C-07751253449E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6BCBA-3898-4612-92DF-33FA8110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67C1C-9CAD-4EEF-8247-3E7212E078D5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B6BF-02B7-432A-9149-D3A471E67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E9653-9C2F-419D-9653-9F33371B2B9A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4E220-FB2F-4504-B460-B2E2CF281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60D9-9A98-4C77-A027-B34C5703A866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9B40-624F-47D6-B83C-CA3A1EEC9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1AE2F-3840-4767-9B0C-4102F1760BF2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DB1E-4306-46DB-8929-C56D1539F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0D4E0-F5D0-4D39-AF6F-9E84A97C2424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C781-4818-4E64-BE63-C099C7B72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6F2FDFF-D2BE-4D86-AA0F-EBC3095EDA47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EFB32B5-7B08-4DA8-86C6-48999A58C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t-EE" sz="6000" dirty="0" smtClean="0"/>
              <a:t>NÄGEMINE</a:t>
            </a:r>
            <a:endParaRPr lang="en-US" sz="6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6750" cy="1752600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Loodusõpetus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t-EE" dirty="0" smtClean="0">
                <a:latin typeface="Arial" pitchFamily="34" charset="0"/>
                <a:cs typeface="Arial" pitchFamily="34" charset="0"/>
              </a:rPr>
              <a:t>4. klassile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t-EE" sz="2100" dirty="0" smtClean="0">
                <a:latin typeface="Arial" pitchFamily="34" charset="0"/>
                <a:cs typeface="Arial" pitchFamily="34" charset="0"/>
              </a:rPr>
              <a:t>Heli Pundonen</a:t>
            </a: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t-EE" sz="2100" dirty="0" smtClean="0">
                <a:latin typeface="Arial" pitchFamily="34" charset="0"/>
                <a:cs typeface="Arial" pitchFamily="34" charset="0"/>
              </a:rPr>
              <a:t>2011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4" descr="vikerk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476672"/>
            <a:ext cx="3615117" cy="594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t-EE" dirty="0" smtClean="0"/>
              <a:t>NÄGEMISMEEL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Nägemiselunditeks on silmad</a:t>
            </a:r>
            <a:r>
              <a:rPr lang="en-GB" b="1" smtClean="0">
                <a:latin typeface="Arial" charset="0"/>
                <a:cs typeface="Arial" charset="0"/>
              </a:rPr>
              <a:t>.</a:t>
            </a:r>
            <a:r>
              <a:rPr lang="en-GB" smtClean="0">
                <a:latin typeface="Arial" charset="0"/>
                <a:cs typeface="Arial" charset="0"/>
              </a:rPr>
              <a:t> </a:t>
            </a:r>
            <a:endParaRPr lang="et-EE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Nägemismeel on inimese jaoks üks tähtsamaid meeli, sest see vahendab keskkonnast rohkem informatsiooni kui teised meeled. </a:t>
            </a:r>
            <a:endParaRPr lang="et-EE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Nägemise abil saab inimene umbes 90% kogu tajutavast informatsioonist. </a:t>
            </a:r>
            <a:endParaRPr lang="et-EE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Kuna inimene vaatleb esemeid kahe silmaga korraga, on tema nägemine ruumiline.</a:t>
            </a:r>
            <a:endParaRPr lang="en-US" smtClean="0">
              <a:latin typeface="Arial" charset="0"/>
              <a:cs typeface="Arial" charset="0"/>
            </a:endParaRPr>
          </a:p>
          <a:p>
            <a:endParaRPr lang="en-US" smtClean="0"/>
          </a:p>
        </p:txBody>
      </p:sp>
      <p:pic>
        <p:nvPicPr>
          <p:cNvPr id="3076" name="Picture 4" descr="C:\Documents and Settings\tom\Local Settings\Temporary Internet Files\Content.IE5\A331TLDC\MP9004486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76250"/>
            <a:ext cx="2016125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t-EE" dirty="0" smtClean="0"/>
              <a:t>SILMA KAITSE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Kerakujuline silmamuna paikneb </a:t>
            </a:r>
            <a:endParaRPr lang="et-EE" smtClean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et-EE" smtClean="0">
                <a:latin typeface="Arial" charset="0"/>
                <a:cs typeface="Arial" charset="0"/>
              </a:rPr>
              <a:t>	</a:t>
            </a:r>
            <a:r>
              <a:rPr lang="en-GB" smtClean="0">
                <a:latin typeface="Arial" charset="0"/>
                <a:cs typeface="Arial" charset="0"/>
              </a:rPr>
              <a:t>kolju silmakoopas. </a:t>
            </a:r>
            <a:endParaRPr lang="et-EE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Seega on silm nii tagant kui ka külgedelt hästi kaitstud. </a:t>
            </a:r>
            <a:endParaRPr lang="en-US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Miks peab inimese silm olema hästi kaitstud?</a:t>
            </a:r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437063"/>
            <a:ext cx="2847975" cy="172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500563" y="5732463"/>
            <a:ext cx="30670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/>
              <a:t>Silma kaitsevad koljuluud</a:t>
            </a:r>
            <a:endParaRPr lang="en-US" sz="2000" i="1"/>
          </a:p>
        </p:txBody>
      </p:sp>
      <p:pic>
        <p:nvPicPr>
          <p:cNvPr id="8" name="Picture 2" descr="C:\Documents and Settings\tom\Local Settings\Temporary Internet Files\Content.IE5\5ZOO0NI5\MP90044861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76250"/>
            <a:ext cx="2033587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03913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Peale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koljuluude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kaitsevad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silma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ka </a:t>
            </a:r>
            <a:endParaRPr lang="et-EE" dirty="0" smtClean="0">
              <a:latin typeface="Arial" pitchFamily="34" charset="0"/>
              <a:cs typeface="Arial" pitchFamily="34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kulmukarvad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endParaRPr lang="et-EE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t-EE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n-GB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ipsmed</a:t>
            </a:r>
            <a:r>
              <a:rPr lang="et-EE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t-EE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silmalaud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t-EE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t-EE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t-EE" dirty="0" smtClean="0">
              <a:latin typeface="Arial" pitchFamily="34" charset="0"/>
              <a:cs typeface="Arial" pitchFamily="34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t-EE" dirty="0" smtClean="0">
              <a:latin typeface="Arial" pitchFamily="34" charset="0"/>
              <a:cs typeface="Arial" pitchFamily="34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t-EE" dirty="0" smtClean="0">
              <a:latin typeface="Arial" pitchFamily="34" charset="0"/>
              <a:cs typeface="Arial" pitchFamily="34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Silma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kaitsvate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elundite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hulka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kuulub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ka </a:t>
            </a:r>
            <a:r>
              <a:rPr lang="en-GB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pisaranääre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. </a:t>
            </a:r>
            <a:endParaRPr lang="et-EE" b="1" dirty="0" smtClean="0">
              <a:latin typeface="Arial" pitchFamily="34" charset="0"/>
              <a:cs typeface="Arial" pitchFamily="34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eritab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vedelikku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mis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takistab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silma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kuivamist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  <a:endParaRPr lang="et-EE" dirty="0" smtClean="0">
              <a:latin typeface="Arial" pitchFamily="34" charset="0"/>
              <a:cs typeface="Arial" pitchFamily="34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Samuti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vähendab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silma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liikumisel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tekkivat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hõõrdumist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ja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uhub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välja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silma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sattunud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võõrkehad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268413"/>
            <a:ext cx="31781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64388" y="1268413"/>
            <a:ext cx="1381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t-EE" sz="1600"/>
              <a:t>Kulmukarvad</a:t>
            </a:r>
            <a:endParaRPr lang="en-US" sz="1600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235825" y="2420938"/>
            <a:ext cx="10271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t-EE" sz="1600"/>
              <a:t>Silmaava</a:t>
            </a:r>
            <a:endParaRPr lang="en-US" sz="1600"/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7235825" y="1916113"/>
            <a:ext cx="1050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t-EE" sz="1600"/>
              <a:t>Ripsmed </a:t>
            </a:r>
            <a:endParaRPr lang="en-US" sz="1600"/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2268538" y="2852738"/>
            <a:ext cx="1023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t-EE" sz="1600"/>
              <a:t>Vikerkest</a:t>
            </a:r>
            <a:endParaRPr lang="en-US" sz="1600"/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7235825" y="3141663"/>
            <a:ext cx="1311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t-EE" sz="1600"/>
              <a:t>Kolmas laug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 flipV="1">
            <a:off x="6156325" y="1557338"/>
            <a:ext cx="1008063" cy="576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5795963" y="2060575"/>
            <a:ext cx="1368425" cy="288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149" idx="1"/>
          </p:cNvCxnSpPr>
          <p:nvPr/>
        </p:nvCxnSpPr>
        <p:spPr>
          <a:xfrm rot="10800000">
            <a:off x="5580063" y="2420938"/>
            <a:ext cx="1655762" cy="169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151" idx="3"/>
          </p:cNvCxnSpPr>
          <p:nvPr/>
        </p:nvCxnSpPr>
        <p:spPr>
          <a:xfrm flipV="1">
            <a:off x="3292475" y="2565400"/>
            <a:ext cx="2143125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6152" idx="1"/>
          </p:cNvCxnSpPr>
          <p:nvPr/>
        </p:nvCxnSpPr>
        <p:spPr>
          <a:xfrm>
            <a:off x="6156325" y="2565400"/>
            <a:ext cx="1079500" cy="7445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t-EE" dirty="0" smtClean="0"/>
              <a:t>VÄRVIPIMEDUS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3970338" cy="4352925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Värvipimedus</a:t>
            </a:r>
            <a:r>
              <a:rPr lang="en-GB" b="1" smtClean="0">
                <a:latin typeface="Arial" charset="0"/>
                <a:cs typeface="Arial" charset="0"/>
              </a:rPr>
              <a:t> </a:t>
            </a:r>
            <a:r>
              <a:rPr lang="en-GB" smtClean="0">
                <a:latin typeface="Arial" charset="0"/>
                <a:cs typeface="Arial" charset="0"/>
              </a:rPr>
              <a:t>on see, kui inimene ei erista värve. </a:t>
            </a:r>
            <a:endParaRPr lang="et-EE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Tavaliselt on nendeks värvusteks </a:t>
            </a:r>
            <a:r>
              <a:rPr lang="en-GB" smtClean="0">
                <a:solidFill>
                  <a:srgbClr val="FF0000"/>
                </a:solidFill>
                <a:latin typeface="Arial" charset="0"/>
                <a:cs typeface="Arial" charset="0"/>
              </a:rPr>
              <a:t>punane</a:t>
            </a:r>
            <a:r>
              <a:rPr lang="en-GB" smtClean="0">
                <a:latin typeface="Arial" charset="0"/>
                <a:cs typeface="Arial" charset="0"/>
              </a:rPr>
              <a:t> ja </a:t>
            </a:r>
            <a:r>
              <a:rPr lang="en-GB" smtClean="0">
                <a:solidFill>
                  <a:srgbClr val="66FF33"/>
                </a:solidFill>
                <a:latin typeface="Arial" charset="0"/>
                <a:cs typeface="Arial" charset="0"/>
              </a:rPr>
              <a:t>roheline</a:t>
            </a:r>
            <a:r>
              <a:rPr lang="et-EE" smtClean="0">
                <a:latin typeface="Arial" charset="0"/>
                <a:cs typeface="Arial" charset="0"/>
              </a:rPr>
              <a:t>.</a:t>
            </a:r>
          </a:p>
          <a:p>
            <a:endParaRPr lang="et-EE" smtClean="0">
              <a:latin typeface="Arial" charset="0"/>
              <a:cs typeface="Arial" charset="0"/>
            </a:endParaRPr>
          </a:p>
          <a:p>
            <a:pPr lvl="2"/>
            <a:r>
              <a:rPr lang="et-EE" i="1" smtClean="0">
                <a:latin typeface="Arial" charset="0"/>
                <a:cs typeface="Arial" charset="0"/>
              </a:rPr>
              <a:t>Mida näed sina pildil?</a:t>
            </a:r>
            <a:endParaRPr lang="en-US" i="1" smtClean="0">
              <a:latin typeface="Arial" charset="0"/>
              <a:cs typeface="Arial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0800000" flipH="1" flipV="1">
            <a:off x="4427984" y="1484784"/>
            <a:ext cx="4248472" cy="4388878"/>
          </a:xfrm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t-EE" dirty="0" smtClean="0"/>
              <a:t>KAS TEAD, ET ...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Maailma suurim silm on sinivaalal – jalgpalli suurune</a:t>
            </a:r>
            <a:r>
              <a:rPr lang="et-EE" smtClean="0">
                <a:latin typeface="Arial" charset="0"/>
                <a:cs typeface="Arial" charset="0"/>
              </a:rPr>
              <a:t>: </a:t>
            </a:r>
            <a:r>
              <a:rPr lang="en-GB" smtClean="0">
                <a:latin typeface="Arial" charset="0"/>
                <a:cs typeface="Arial" charset="0"/>
              </a:rPr>
              <a:t>diameeter = 23</a:t>
            </a:r>
            <a:r>
              <a:rPr lang="et-EE" smtClean="0">
                <a:latin typeface="Arial" charset="0"/>
                <a:cs typeface="Arial" charset="0"/>
              </a:rPr>
              <a:t> </a:t>
            </a:r>
            <a:r>
              <a:rPr lang="en-GB" smtClean="0">
                <a:latin typeface="Arial" charset="0"/>
                <a:cs typeface="Arial" charset="0"/>
              </a:rPr>
              <a:t>cm</a:t>
            </a:r>
            <a:endParaRPr lang="en-US" smtClean="0">
              <a:latin typeface="Arial" charset="0"/>
              <a:cs typeface="Arial" charset="0"/>
            </a:endParaRPr>
          </a:p>
          <a:p>
            <a:endParaRPr lang="en-US" smtClean="0"/>
          </a:p>
        </p:txBody>
      </p:sp>
      <p:pic>
        <p:nvPicPr>
          <p:cNvPr id="8196" name="Picture 3" descr="C:\Documents and Settings\tom\Local Settings\Temporary Internet Files\Content.IE5\5ZOO0NI5\MC9001112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997200"/>
            <a:ext cx="54070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3">
      <a:dk1>
        <a:sysClr val="windowText" lastClr="000000"/>
      </a:dk1>
      <a:lt1>
        <a:sysClr val="window" lastClr="FFFFFF"/>
      </a:lt1>
      <a:dk2>
        <a:srgbClr val="002167"/>
      </a:dk2>
      <a:lt2>
        <a:srgbClr val="EEECE1"/>
      </a:lt2>
      <a:accent1>
        <a:srgbClr val="FF5050"/>
      </a:accent1>
      <a:accent2>
        <a:srgbClr val="FF5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</TotalTime>
  <Words>154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Apex</vt:lpstr>
      <vt:lpstr>NÄGEMINE</vt:lpstr>
      <vt:lpstr>NÄGEMISMEEL</vt:lpstr>
      <vt:lpstr>SILMA KAITSE</vt:lpstr>
      <vt:lpstr>Slide 4</vt:lpstr>
      <vt:lpstr>VÄRVIPIMEDUS</vt:lpstr>
      <vt:lpstr>KAS TEAD, ET ...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SILM</dc:title>
  <dc:creator>arvuti</dc:creator>
  <cp:lastModifiedBy>arvuti</cp:lastModifiedBy>
  <cp:revision>8</cp:revision>
  <dcterms:created xsi:type="dcterms:W3CDTF">2011-03-02T08:28:41Z</dcterms:created>
  <dcterms:modified xsi:type="dcterms:W3CDTF">2011-03-31T17:32:55Z</dcterms:modified>
</cp:coreProperties>
</file>