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10" roundtripDataSignature="AMtx7mhuEBHLXTHUfMNZDdWDUeeEPVXK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nUlouVsyKgOhAS55SUdScsYeJR4PolC-/view?usp=sharing" TargetMode="External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t"/>
              <a:t>PUUD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993200"/>
            <a:ext cx="8520600" cy="7926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t"/>
              <a:t>1.klass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200" y="1379400"/>
            <a:ext cx="2489875" cy="32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48200" y="1379400"/>
            <a:ext cx="2489875" cy="32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00937" y="1927863"/>
            <a:ext cx="1792750" cy="13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5622" y="1951750"/>
            <a:ext cx="1451504" cy="1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9829" y="1825088"/>
            <a:ext cx="1295953" cy="1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882" y="3615586"/>
            <a:ext cx="1646818" cy="13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0588" y="3607863"/>
            <a:ext cx="1646825" cy="13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98450" y="2258750"/>
            <a:ext cx="1295950" cy="257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15700" y="2258750"/>
            <a:ext cx="1213994" cy="2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/>
              <a:t>PUUD</a:t>
            </a:r>
            <a:endParaRPr/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311700" y="1152475"/>
            <a:ext cx="3999900" cy="483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t" sz="1900"/>
              <a:t>LEHTPUUD</a:t>
            </a:r>
            <a:endParaRPr sz="1900"/>
          </a:p>
        </p:txBody>
      </p:sp>
      <p:sp>
        <p:nvSpPr>
          <p:cNvPr id="71" name="Google Shape;71;p2"/>
          <p:cNvSpPr txBox="1"/>
          <p:nvPr>
            <p:ph idx="2" type="body"/>
          </p:nvPr>
        </p:nvSpPr>
        <p:spPr>
          <a:xfrm>
            <a:off x="4832400" y="1152550"/>
            <a:ext cx="3999900" cy="483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t" sz="2000"/>
              <a:t>OKASPUUD</a:t>
            </a:r>
            <a:endParaRPr sz="2000"/>
          </a:p>
        </p:txBody>
      </p:sp>
      <p:cxnSp>
        <p:nvCxnSpPr>
          <p:cNvPr id="72" name="Google Shape;72;p2"/>
          <p:cNvCxnSpPr/>
          <p:nvPr/>
        </p:nvCxnSpPr>
        <p:spPr>
          <a:xfrm flipH="1">
            <a:off x="3431325" y="872450"/>
            <a:ext cx="542400" cy="434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" name="Google Shape;73;p2"/>
          <p:cNvCxnSpPr/>
          <p:nvPr/>
        </p:nvCxnSpPr>
        <p:spPr>
          <a:xfrm>
            <a:off x="5080550" y="883300"/>
            <a:ext cx="499800" cy="396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505575" y="348675"/>
            <a:ext cx="3425700" cy="5727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t"/>
              <a:t>PUU OSAD</a:t>
            </a:r>
            <a:endParaRPr/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4650" y="348699"/>
            <a:ext cx="4505875" cy="4446125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3"/>
          <p:cNvSpPr txBox="1"/>
          <p:nvPr/>
        </p:nvSpPr>
        <p:spPr>
          <a:xfrm>
            <a:off x="505550" y="1062750"/>
            <a:ext cx="3425700" cy="37320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Tööleht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" sz="15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KOKKUVÕTE</a:t>
            </a:r>
            <a:endParaRPr b="1" i="0" sz="15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b="0" i="0" lang="e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JOONISTA JUURDE PUUDUVAD PUU OSAD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b="0" i="0" lang="e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KIRJUTA JUURDE PUU OSAD.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9123" y="3194475"/>
            <a:ext cx="932225" cy="1268049"/>
          </a:xfrm>
          <a:prstGeom prst="rect">
            <a:avLst/>
          </a:prstGeom>
          <a:noFill/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311700" y="1152475"/>
            <a:ext cx="8520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t" sz="3400"/>
              <a:t>MILLEKS KASUTAB INIMENE PUID?</a:t>
            </a:r>
            <a:endParaRPr sz="3400"/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075" y="1920350"/>
            <a:ext cx="2435650" cy="24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