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d377291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d377291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117825" y="636650"/>
            <a:ext cx="3714600" cy="2664000"/>
          </a:xfrm>
          <a:prstGeom prst="rect">
            <a:avLst/>
          </a:prstGeom>
          <a:solidFill>
            <a:srgbClr val="CC0000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5900">
                <a:solidFill>
                  <a:schemeClr val="lt1"/>
                </a:solidFill>
              </a:rPr>
              <a:t>SEENED</a:t>
            </a:r>
            <a:endParaRPr b="1" sz="59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117825" y="3469200"/>
            <a:ext cx="3714600" cy="913500"/>
          </a:xfrm>
          <a:prstGeom prst="rect">
            <a:avLst/>
          </a:prstGeom>
          <a:solidFill>
            <a:srgbClr val="E0666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solidFill>
                  <a:schemeClr val="lt1"/>
                </a:solidFill>
              </a:rPr>
              <a:t>MODELLEERIMINE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75" y="636650"/>
            <a:ext cx="4674026" cy="37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875" y="1074875"/>
            <a:ext cx="1164475" cy="11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230350" y="4055600"/>
            <a:ext cx="524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chemeClr val="dk2"/>
                </a:solidFill>
              </a:rPr>
              <a:t>Heli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807300"/>
          </a:xfrm>
          <a:prstGeom prst="rect">
            <a:avLst/>
          </a:prstGeom>
          <a:solidFill>
            <a:srgbClr val="CC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t" sz="3420">
                <a:solidFill>
                  <a:schemeClr val="lt1"/>
                </a:solidFill>
              </a:rPr>
              <a:t>VAHENDID</a:t>
            </a:r>
            <a:endParaRPr b="1" sz="342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473950"/>
            <a:ext cx="3307500" cy="3212100"/>
          </a:xfrm>
          <a:prstGeom prst="rect">
            <a:avLst/>
          </a:prstGeom>
          <a:solidFill>
            <a:srgbClr val="F4CC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ALUS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PLASTILIINID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t" sz="2700"/>
              <a:t>PAPP (TALDRIK)</a:t>
            </a:r>
            <a:endParaRPr sz="27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025" y="1496075"/>
            <a:ext cx="5039276" cy="32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200" y="3265325"/>
            <a:ext cx="1164475" cy="11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