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72" r:id="rId3"/>
    <p:sldId id="257" r:id="rId4"/>
    <p:sldId id="271" r:id="rId5"/>
    <p:sldId id="265" r:id="rId6"/>
    <p:sldId id="270" r:id="rId7"/>
    <p:sldId id="268" r:id="rId8"/>
    <p:sldId id="264" r:id="rId9"/>
  </p:sldIdLst>
  <p:sldSz cx="9144000" cy="6858000" type="screen4x3"/>
  <p:notesSz cx="6858000" cy="91440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A91D6-1D4C-42A8-8B2D-E7C3B7E14CDD}" type="datetimeFigureOut">
              <a:rPr lang="et-EE" smtClean="0"/>
              <a:pPr/>
              <a:t>26.02.2012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C7E8D-93BB-47D6-9EE7-A17BA473B38B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A91D6-1D4C-42A8-8B2D-E7C3B7E14CDD}" type="datetimeFigureOut">
              <a:rPr lang="et-EE" smtClean="0"/>
              <a:pPr/>
              <a:t>26.02.2012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C7E8D-93BB-47D6-9EE7-A17BA473B38B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A91D6-1D4C-42A8-8B2D-E7C3B7E14CDD}" type="datetimeFigureOut">
              <a:rPr lang="et-EE" smtClean="0"/>
              <a:pPr/>
              <a:t>26.02.2012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C7E8D-93BB-47D6-9EE7-A17BA473B38B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A91D6-1D4C-42A8-8B2D-E7C3B7E14CDD}" type="datetimeFigureOut">
              <a:rPr lang="et-EE" smtClean="0"/>
              <a:pPr/>
              <a:t>26.02.2012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C7E8D-93BB-47D6-9EE7-A17BA473B38B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A91D6-1D4C-42A8-8B2D-E7C3B7E14CDD}" type="datetimeFigureOut">
              <a:rPr lang="et-EE" smtClean="0"/>
              <a:pPr/>
              <a:t>26.02.2012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C7E8D-93BB-47D6-9EE7-A17BA473B38B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A91D6-1D4C-42A8-8B2D-E7C3B7E14CDD}" type="datetimeFigureOut">
              <a:rPr lang="et-EE" smtClean="0"/>
              <a:pPr/>
              <a:t>26.02.2012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C7E8D-93BB-47D6-9EE7-A17BA473B38B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A91D6-1D4C-42A8-8B2D-E7C3B7E14CDD}" type="datetimeFigureOut">
              <a:rPr lang="et-EE" smtClean="0"/>
              <a:pPr/>
              <a:t>26.02.2012</a:t>
            </a:fld>
            <a:endParaRPr lang="et-E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C7E8D-93BB-47D6-9EE7-A17BA473B38B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A91D6-1D4C-42A8-8B2D-E7C3B7E14CDD}" type="datetimeFigureOut">
              <a:rPr lang="et-EE" smtClean="0"/>
              <a:pPr/>
              <a:t>26.02.2012</a:t>
            </a:fld>
            <a:endParaRPr lang="et-E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C7E8D-93BB-47D6-9EE7-A17BA473B38B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A91D6-1D4C-42A8-8B2D-E7C3B7E14CDD}" type="datetimeFigureOut">
              <a:rPr lang="et-EE" smtClean="0"/>
              <a:pPr/>
              <a:t>26.02.2012</a:t>
            </a:fld>
            <a:endParaRPr lang="et-E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C7E8D-93BB-47D6-9EE7-A17BA473B38B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A91D6-1D4C-42A8-8B2D-E7C3B7E14CDD}" type="datetimeFigureOut">
              <a:rPr lang="et-EE" smtClean="0"/>
              <a:pPr/>
              <a:t>26.02.2012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C7E8D-93BB-47D6-9EE7-A17BA473B38B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A91D6-1D4C-42A8-8B2D-E7C3B7E14CDD}" type="datetimeFigureOut">
              <a:rPr lang="et-EE" smtClean="0"/>
              <a:pPr/>
              <a:t>26.02.2012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C7E8D-93BB-47D6-9EE7-A17BA473B38B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FA91D6-1D4C-42A8-8B2D-E7C3B7E14CDD}" type="datetimeFigureOut">
              <a:rPr lang="et-EE" smtClean="0"/>
              <a:pPr/>
              <a:t>26.02.2012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BC7E8D-93BB-47D6-9EE7-A17BA473B38B}" type="slidenum">
              <a:rPr lang="et-EE" smtClean="0"/>
              <a:pPr/>
              <a:t>‹#›</a:t>
            </a:fld>
            <a:endParaRPr lang="et-EE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helipundonen.weebly.com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4071942"/>
            <a:ext cx="785818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t-EE" sz="6000" dirty="0" smtClean="0">
                <a:solidFill>
                  <a:srgbClr val="FF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TRIIBUSEELIKUS</a:t>
            </a:r>
            <a:r>
              <a:rPr lang="et-EE" sz="6000" dirty="0" smtClean="0">
                <a:solidFill>
                  <a:srgbClr val="FF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</a:rPr>
              <a:t> </a:t>
            </a:r>
            <a:r>
              <a:rPr lang="et-EE" sz="6000" dirty="0" smtClean="0">
                <a:solidFill>
                  <a:srgbClr val="FF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NUKK</a:t>
            </a:r>
            <a:endParaRPr lang="et-EE" sz="6000" dirty="0">
              <a:solidFill>
                <a:srgbClr val="FF0000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7290" y="4143380"/>
            <a:ext cx="6400800" cy="1752600"/>
          </a:xfrm>
        </p:spPr>
        <p:txBody>
          <a:bodyPr>
            <a:normAutofit lnSpcReduction="10000"/>
          </a:bodyPr>
          <a:lstStyle/>
          <a:p>
            <a:r>
              <a:rPr lang="et-EE" b="1" dirty="0" smtClean="0">
                <a:ln>
                  <a:solidFill>
                    <a:schemeClr val="tx2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Töö- ja kunstiõpetus</a:t>
            </a:r>
          </a:p>
          <a:p>
            <a:r>
              <a:rPr lang="et-EE" b="1" dirty="0" smtClean="0">
                <a:ln>
                  <a:solidFill>
                    <a:schemeClr val="tx2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t-EE" b="1" dirty="0" smtClean="0">
                <a:ln>
                  <a:solidFill>
                    <a:schemeClr val="tx2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.- 4</a:t>
            </a:r>
            <a:r>
              <a:rPr lang="et-EE" b="1" dirty="0" smtClean="0">
                <a:ln>
                  <a:solidFill>
                    <a:schemeClr val="tx2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klass</a:t>
            </a:r>
          </a:p>
          <a:p>
            <a:r>
              <a:rPr lang="et-EE" sz="1700" b="1" dirty="0" smtClean="0">
                <a:ln>
                  <a:solidFill>
                    <a:schemeClr val="tx2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Heli Pundonen</a:t>
            </a:r>
          </a:p>
          <a:p>
            <a:r>
              <a:rPr lang="et-EE" sz="1700" b="1" dirty="0" smtClean="0">
                <a:ln>
                  <a:solidFill>
                    <a:schemeClr val="tx2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2012</a:t>
            </a:r>
            <a:endParaRPr lang="et-EE" sz="1700" b="1" dirty="0">
              <a:ln>
                <a:solidFill>
                  <a:schemeClr val="tx2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MEISTERDA JA MÄNGI!</a:t>
            </a:r>
            <a:endParaRPr lang="et-EE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8840"/>
            <a:ext cx="4257676" cy="4137323"/>
          </a:xfrm>
        </p:spPr>
        <p:txBody>
          <a:bodyPr/>
          <a:lstStyle/>
          <a:p>
            <a:pPr>
              <a:buClr>
                <a:srgbClr val="FF0000"/>
              </a:buClr>
            </a:pPr>
            <a:r>
              <a:rPr lang="et-EE" dirty="0" smtClean="0"/>
              <a:t>Selle nuku saad meisterdada jääkmaterjalist.</a:t>
            </a:r>
          </a:p>
          <a:p>
            <a:pPr>
              <a:buClr>
                <a:srgbClr val="FF0000"/>
              </a:buClr>
            </a:pPr>
            <a:endParaRPr lang="et-EE" dirty="0" smtClean="0"/>
          </a:p>
          <a:p>
            <a:pPr>
              <a:buClr>
                <a:srgbClr val="FF0000"/>
              </a:buClr>
            </a:pPr>
            <a:r>
              <a:rPr lang="et-EE" dirty="0" smtClean="0"/>
              <a:t>Nukkudega on tore teha teatrit, aga ka niisama mängida.</a:t>
            </a:r>
          </a:p>
          <a:p>
            <a:endParaRPr lang="et-EE" dirty="0"/>
          </a:p>
        </p:txBody>
      </p:sp>
      <p:pic>
        <p:nvPicPr>
          <p:cNvPr id="8" name="Content Placeholder 7" descr="Picture 04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69744" y="1600200"/>
            <a:ext cx="3395511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VAJALIKUD VAHENDID</a:t>
            </a:r>
            <a:endParaRPr lang="et-EE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85786" y="1600200"/>
            <a:ext cx="3786214" cy="4525963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Clr>
                <a:srgbClr val="FF0000"/>
              </a:buClr>
              <a:buFont typeface="+mj-lt"/>
              <a:buAutoNum type="arabicPeriod"/>
            </a:pPr>
            <a:r>
              <a:rPr lang="et-EE" dirty="0" smtClean="0"/>
              <a:t>Papist rull</a:t>
            </a:r>
          </a:p>
          <a:p>
            <a:pPr marL="514350" indent="-514350">
              <a:buClr>
                <a:srgbClr val="FF0000"/>
              </a:buClr>
              <a:buFont typeface="+mj-lt"/>
              <a:buAutoNum type="arabicPeriod"/>
            </a:pPr>
            <a:r>
              <a:rPr lang="et-EE" dirty="0" smtClean="0"/>
              <a:t>Pliiats </a:t>
            </a:r>
          </a:p>
          <a:p>
            <a:pPr marL="514350" indent="-514350">
              <a:buClr>
                <a:srgbClr val="FF0000"/>
              </a:buClr>
              <a:buFont typeface="+mj-lt"/>
              <a:buAutoNum type="arabicPeriod"/>
            </a:pPr>
            <a:r>
              <a:rPr lang="et-EE" dirty="0" smtClean="0"/>
              <a:t>Käärid</a:t>
            </a:r>
          </a:p>
          <a:p>
            <a:pPr marL="514350" indent="-514350">
              <a:buClr>
                <a:srgbClr val="FF0000"/>
              </a:buClr>
              <a:buFont typeface="+mj-lt"/>
              <a:buAutoNum type="arabicPeriod"/>
            </a:pPr>
            <a:r>
              <a:rPr lang="et-EE" dirty="0" smtClean="0"/>
              <a:t>Liim</a:t>
            </a:r>
          </a:p>
          <a:p>
            <a:pPr marL="514350" indent="-514350">
              <a:buClr>
                <a:srgbClr val="FF0000"/>
              </a:buClr>
              <a:buFont typeface="+mj-lt"/>
              <a:buAutoNum type="arabicPeriod"/>
            </a:pPr>
            <a:r>
              <a:rPr lang="et-EE" dirty="0" smtClean="0"/>
              <a:t>Guašid</a:t>
            </a:r>
          </a:p>
          <a:p>
            <a:pPr marL="514350" indent="-514350">
              <a:buClr>
                <a:srgbClr val="FF0000"/>
              </a:buClr>
              <a:buFont typeface="+mj-lt"/>
              <a:buAutoNum type="arabicPeriod"/>
            </a:pPr>
            <a:r>
              <a:rPr lang="et-EE" dirty="0" smtClean="0"/>
              <a:t>A7 valget joonistuspaberit</a:t>
            </a:r>
          </a:p>
          <a:p>
            <a:pPr marL="514350" indent="-514350">
              <a:buClr>
                <a:srgbClr val="FF0000"/>
              </a:buClr>
              <a:buFont typeface="+mj-lt"/>
              <a:buAutoNum type="arabicPeriod"/>
            </a:pPr>
            <a:r>
              <a:rPr lang="et-EE" dirty="0" smtClean="0"/>
              <a:t>Šabloon pea joonistamiseks</a:t>
            </a:r>
          </a:p>
          <a:p>
            <a:pPr marL="514350" indent="-514350">
              <a:buClr>
                <a:srgbClr val="FF0000"/>
              </a:buClr>
              <a:buFont typeface="+mj-lt"/>
              <a:buAutoNum type="arabicPeriod"/>
            </a:pPr>
            <a:r>
              <a:rPr lang="et-EE" dirty="0" smtClean="0"/>
              <a:t>Vajadusel must marker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5000628" y="1600200"/>
            <a:ext cx="3686172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et-EE" dirty="0" smtClean="0"/>
          </a:p>
          <a:p>
            <a:endParaRPr lang="et-EE" dirty="0"/>
          </a:p>
        </p:txBody>
      </p:sp>
      <p:pic>
        <p:nvPicPr>
          <p:cNvPr id="11" name="Content Placeholder 5" descr="Picture 0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70264" y="1600200"/>
            <a:ext cx="3394472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ERINEVAD MUSTRID</a:t>
            </a:r>
            <a:endParaRPr lang="et-EE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724128" y="3789040"/>
            <a:ext cx="286702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2214554"/>
            <a:ext cx="276225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1785926"/>
            <a:ext cx="2981325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8" y="1785926"/>
            <a:ext cx="29051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10" y="3786190"/>
            <a:ext cx="2771775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86116" y="4357694"/>
            <a:ext cx="29051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ounded Rectangle 11"/>
          <p:cNvSpPr/>
          <p:nvPr/>
        </p:nvSpPr>
        <p:spPr>
          <a:xfrm>
            <a:off x="2143108" y="3000372"/>
            <a:ext cx="1428760" cy="35719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et-EE" sz="1600" b="1" dirty="0" smtClean="0">
                <a:latin typeface="Arial Narrow" pitchFamily="34" charset="0"/>
              </a:rPr>
              <a:t>JÜRI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7143768" y="5143512"/>
            <a:ext cx="1428760" cy="35719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t-EE" sz="1400" b="1" dirty="0" smtClean="0">
                <a:latin typeface="Arial Narrow" pitchFamily="34" charset="0"/>
              </a:rPr>
              <a:t>LÄÄNE-NIGULA</a:t>
            </a:r>
            <a:endParaRPr lang="et-EE" dirty="0"/>
          </a:p>
        </p:txBody>
      </p:sp>
      <p:sp>
        <p:nvSpPr>
          <p:cNvPr id="14" name="Rounded Rectangle 13"/>
          <p:cNvSpPr/>
          <p:nvPr/>
        </p:nvSpPr>
        <p:spPr>
          <a:xfrm>
            <a:off x="4714876" y="5643578"/>
            <a:ext cx="1428760" cy="35719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et-EE" sz="1600" b="1" dirty="0" smtClean="0">
                <a:latin typeface="Arial Narrow" pitchFamily="34" charset="0"/>
              </a:rPr>
              <a:t>VIRU-NIGULA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7072330" y="3143248"/>
            <a:ext cx="1428760" cy="35719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et-EE" sz="1600" b="1" dirty="0" smtClean="0">
                <a:latin typeface="Arial Narrow" pitchFamily="34" charset="0"/>
              </a:rPr>
              <a:t>RÕNGU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500562" y="3571876"/>
            <a:ext cx="1428760" cy="35719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t-EE" sz="1400" b="1" dirty="0" smtClean="0">
                <a:latin typeface="Arial Narrow" pitchFamily="34" charset="0"/>
              </a:rPr>
              <a:t>VÄIKE-MAARJA</a:t>
            </a:r>
            <a:endParaRPr lang="et-EE" sz="1400" dirty="0"/>
          </a:p>
        </p:txBody>
      </p:sp>
      <p:sp>
        <p:nvSpPr>
          <p:cNvPr id="17" name="Rounded Rectangle 16"/>
          <p:cNvSpPr/>
          <p:nvPr/>
        </p:nvSpPr>
        <p:spPr>
          <a:xfrm>
            <a:off x="1857356" y="5143512"/>
            <a:ext cx="1428760" cy="35719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t-EE" sz="1600" b="1" dirty="0" smtClean="0">
                <a:latin typeface="Arial Narrow" pitchFamily="34" charset="0"/>
              </a:rPr>
              <a:t>AUDRU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SEELIKU MAALIMINE</a:t>
            </a:r>
            <a:endParaRPr lang="et-EE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0000"/>
              </a:buClr>
            </a:pPr>
            <a:r>
              <a:rPr lang="et-EE" dirty="0" smtClean="0"/>
              <a:t>Otsusta, millise seeliku kujundad.</a:t>
            </a:r>
          </a:p>
          <a:p>
            <a:pPr>
              <a:buClr>
                <a:srgbClr val="FF0000"/>
              </a:buClr>
            </a:pPr>
            <a:r>
              <a:rPr lang="et-EE" dirty="0" smtClean="0"/>
              <a:t>Vali sobivad värvid.</a:t>
            </a:r>
          </a:p>
          <a:p>
            <a:pPr>
              <a:buClr>
                <a:srgbClr val="FF0000"/>
              </a:buClr>
            </a:pPr>
            <a:r>
              <a:rPr lang="et-EE" dirty="0" smtClean="0"/>
              <a:t>Triibuta papist rull kogu ulatuses.</a:t>
            </a:r>
          </a:p>
          <a:p>
            <a:endParaRPr lang="et-EE" dirty="0" smtClean="0"/>
          </a:p>
          <a:p>
            <a:endParaRPr lang="et-EE" dirty="0" smtClean="0"/>
          </a:p>
          <a:p>
            <a:endParaRPr lang="et-EE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1772816"/>
            <a:ext cx="1095510" cy="1584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Content Placeholder 6" descr="Picture 0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4077072"/>
            <a:ext cx="2971792" cy="22288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noFill/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9" name="Content Placeholder 7" descr="Picture 05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677828">
            <a:off x="1824574" y="3644112"/>
            <a:ext cx="2831966" cy="21239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noFill/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0" name="Rectangle 19"/>
          <p:cNvSpPr/>
          <p:nvPr/>
        </p:nvSpPr>
        <p:spPr>
          <a:xfrm>
            <a:off x="1428728" y="5857892"/>
            <a:ext cx="24030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t-EE" dirty="0" smtClean="0"/>
              <a:t>1. klassi lapsed tööhoos</a:t>
            </a:r>
            <a:endParaRPr lang="et-EE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PEA MEISTERDAMINE </a:t>
            </a:r>
            <a:endParaRPr lang="et-EE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Clr>
                <a:srgbClr val="FF0000"/>
              </a:buClr>
            </a:pPr>
            <a:r>
              <a:rPr lang="et-EE" dirty="0" smtClean="0"/>
              <a:t>Šablooni abil koonista pliiatsiga valgele paberile pea.</a:t>
            </a:r>
          </a:p>
          <a:p>
            <a:pPr>
              <a:buClr>
                <a:srgbClr val="FF0000"/>
              </a:buClr>
            </a:pPr>
            <a:r>
              <a:rPr lang="et-EE" dirty="0" smtClean="0"/>
              <a:t>Sega nahatoon ja kata sellega nägu.</a:t>
            </a:r>
          </a:p>
          <a:p>
            <a:pPr>
              <a:buClr>
                <a:srgbClr val="FF0000"/>
              </a:buClr>
            </a:pPr>
            <a:r>
              <a:rPr lang="et-EE" dirty="0" smtClean="0"/>
              <a:t>Seejärel maali juuksed.</a:t>
            </a:r>
          </a:p>
          <a:p>
            <a:pPr>
              <a:buClr>
                <a:srgbClr val="FF0000"/>
              </a:buClr>
            </a:pPr>
            <a:r>
              <a:rPr lang="et-EE" dirty="0" smtClean="0"/>
              <a:t>Kui nägu on kuivanud, </a:t>
            </a:r>
          </a:p>
          <a:p>
            <a:pPr>
              <a:buClr>
                <a:srgbClr val="FF0000"/>
              </a:buClr>
              <a:buNone/>
            </a:pPr>
            <a:r>
              <a:rPr lang="et-EE" dirty="0" smtClean="0"/>
              <a:t>	joonista silmad, suu.</a:t>
            </a:r>
          </a:p>
          <a:p>
            <a:pPr>
              <a:buClr>
                <a:srgbClr val="FF0000"/>
              </a:buClr>
            </a:pPr>
            <a:r>
              <a:rPr lang="et-EE" dirty="0" smtClean="0"/>
              <a:t>Lõika pea välja.</a:t>
            </a:r>
          </a:p>
          <a:p>
            <a:pPr>
              <a:buClr>
                <a:srgbClr val="FF0000"/>
              </a:buClr>
            </a:pPr>
            <a:r>
              <a:rPr lang="et-EE" dirty="0" smtClean="0"/>
              <a:t>Kleebi keha külge.</a:t>
            </a:r>
            <a:endParaRPr lang="et-EE" dirty="0"/>
          </a:p>
        </p:txBody>
      </p:sp>
      <p:pic>
        <p:nvPicPr>
          <p:cNvPr id="8" name="Content Placeholder 5" descr="Picture 0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57752" y="3357562"/>
            <a:ext cx="3803127" cy="28523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785786" y="5786454"/>
            <a:ext cx="40005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sz="1600" i="1" dirty="0" smtClean="0">
                <a:solidFill>
                  <a:srgbClr val="FFFF00"/>
                </a:solidFill>
              </a:rPr>
              <a:t>Kui sa soovid, et värv ei määriks, võid sellele pihustada pisut juukselakki!</a:t>
            </a:r>
            <a:endParaRPr lang="et-EE" sz="1600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ÕPILASTE TÖÖD</a:t>
            </a:r>
            <a:endParaRPr lang="et-EE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Content Placeholder 4" descr="Picture 06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556792"/>
            <a:ext cx="3395511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Content Placeholder 5" descr="Picture 06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29124" y="2285992"/>
            <a:ext cx="4038600" cy="3028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4572000" y="5715016"/>
            <a:ext cx="8595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t-E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klass</a:t>
            </a:r>
            <a:endParaRPr lang="et-E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t-E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LISA</a:t>
            </a:r>
            <a:endParaRPr lang="et-EE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1538" y="1600200"/>
            <a:ext cx="7615262" cy="4525963"/>
          </a:xfrm>
        </p:spPr>
        <p:txBody>
          <a:bodyPr/>
          <a:lstStyle/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et-E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Šabloonid pea joonistamiseks leiad:</a:t>
            </a:r>
          </a:p>
          <a:p>
            <a:pPr>
              <a:buNone/>
            </a:pPr>
            <a:r>
              <a:rPr lang="et-EE" sz="2800" dirty="0" smtClean="0">
                <a:solidFill>
                  <a:srgbClr val="FFFF00"/>
                </a:solidFill>
                <a:hlinkClick r:id="rId2"/>
              </a:rPr>
              <a:t>http://helipundonen.weebly.com</a:t>
            </a:r>
            <a:r>
              <a:rPr lang="et-EE" sz="2800" dirty="0" smtClean="0"/>
              <a:t> </a:t>
            </a:r>
          </a:p>
          <a:p>
            <a:pPr>
              <a:buNone/>
            </a:pPr>
            <a:r>
              <a:rPr lang="et-EE" dirty="0" smtClean="0"/>
              <a:t>	</a:t>
            </a:r>
            <a:r>
              <a:rPr lang="et-EE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šabloonid → 	triibuseelikus_nuku_pea.doc</a:t>
            </a:r>
          </a:p>
          <a:p>
            <a:pPr>
              <a:buNone/>
            </a:pPr>
            <a:endParaRPr lang="et-EE" dirty="0" smtClean="0"/>
          </a:p>
          <a:p>
            <a:pPr>
              <a:buNone/>
            </a:pPr>
            <a:endParaRPr lang="et-EE" dirty="0" smtClean="0"/>
          </a:p>
          <a:p>
            <a:pPr>
              <a:buNone/>
            </a:pPr>
            <a:r>
              <a:rPr lang="et-E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Kasutatud maerjalid:</a:t>
            </a:r>
            <a:endParaRPr lang="et-EE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t-EE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etnoraal.wordpress.com</a:t>
            </a:r>
          </a:p>
          <a:p>
            <a:r>
              <a:rPr lang="et-EE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public.fotki.com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</TotalTime>
  <Words>138</Words>
  <Application>Microsoft Office PowerPoint</Application>
  <PresentationFormat>On-screen Show (4:3)</PresentationFormat>
  <Paragraphs>51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TRIIBUSEELIKUS NUKK</vt:lpstr>
      <vt:lpstr>MEISTERDA JA MÄNGI!</vt:lpstr>
      <vt:lpstr>VAJALIKUD VAHENDID</vt:lpstr>
      <vt:lpstr>ERINEVAD MUSTRID</vt:lpstr>
      <vt:lpstr>SEELIKU MAALIMINE</vt:lpstr>
      <vt:lpstr>PEA MEISTERDAMINE </vt:lpstr>
      <vt:lpstr>ÕPILASTE TÖÖD</vt:lpstr>
      <vt:lpstr>LISA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tom</dc:creator>
  <cp:lastModifiedBy>tom</cp:lastModifiedBy>
  <cp:revision>17</cp:revision>
  <dcterms:created xsi:type="dcterms:W3CDTF">2012-02-21T17:18:53Z</dcterms:created>
  <dcterms:modified xsi:type="dcterms:W3CDTF">2012-02-26T20:40:44Z</dcterms:modified>
</cp:coreProperties>
</file>